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301" r:id="rId3"/>
    <p:sldId id="307" r:id="rId4"/>
    <p:sldId id="304" r:id="rId5"/>
    <p:sldId id="296" r:id="rId6"/>
    <p:sldId id="297" r:id="rId7"/>
    <p:sldId id="300" r:id="rId8"/>
    <p:sldId id="306" r:id="rId9"/>
    <p:sldId id="309" r:id="rId10"/>
    <p:sldId id="30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6B0D4F-62B9-4571-9EE2-A43B9E002D21}" v="23" dt="2020-12-13T14:16:05.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812" autoAdjust="0"/>
  </p:normalViewPr>
  <p:slideViewPr>
    <p:cSldViewPr>
      <p:cViewPr varScale="1">
        <p:scale>
          <a:sx n="53" d="100"/>
          <a:sy n="53" d="100"/>
        </p:scale>
        <p:origin x="231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r Varwijk" userId="4ef1be2c-6897-4798-a5b9-cc2027b08ef2" providerId="ADAL" clId="{BE763B7C-637B-49D1-BA73-9EE01E98A7CF}"/>
    <pc:docChg chg="delSld">
      <pc:chgData name="Ester Varwijk" userId="4ef1be2c-6897-4798-a5b9-cc2027b08ef2" providerId="ADAL" clId="{BE763B7C-637B-49D1-BA73-9EE01E98A7CF}" dt="2020-12-03T21:13:44.791" v="8" actId="2696"/>
      <pc:docMkLst>
        <pc:docMk/>
      </pc:docMkLst>
      <pc:sldChg chg="del">
        <pc:chgData name="Ester Varwijk" userId="4ef1be2c-6897-4798-a5b9-cc2027b08ef2" providerId="ADAL" clId="{BE763B7C-637B-49D1-BA73-9EE01E98A7CF}" dt="2020-12-03T21:13:41.853" v="7" actId="2696"/>
        <pc:sldMkLst>
          <pc:docMk/>
          <pc:sldMk cId="1435557773" sldId="279"/>
        </pc:sldMkLst>
      </pc:sldChg>
      <pc:sldChg chg="del">
        <pc:chgData name="Ester Varwijk" userId="4ef1be2c-6897-4798-a5b9-cc2027b08ef2" providerId="ADAL" clId="{BE763B7C-637B-49D1-BA73-9EE01E98A7CF}" dt="2020-12-03T21:13:44.791" v="8" actId="2696"/>
        <pc:sldMkLst>
          <pc:docMk/>
          <pc:sldMk cId="541201083" sldId="293"/>
        </pc:sldMkLst>
      </pc:sldChg>
      <pc:sldChg chg="del">
        <pc:chgData name="Ester Varwijk" userId="4ef1be2c-6897-4798-a5b9-cc2027b08ef2" providerId="ADAL" clId="{BE763B7C-637B-49D1-BA73-9EE01E98A7CF}" dt="2020-12-03T21:13:32.843" v="2" actId="2696"/>
        <pc:sldMkLst>
          <pc:docMk/>
          <pc:sldMk cId="3361509178" sldId="302"/>
        </pc:sldMkLst>
      </pc:sldChg>
      <pc:sldChg chg="del">
        <pc:chgData name="Ester Varwijk" userId="4ef1be2c-6897-4798-a5b9-cc2027b08ef2" providerId="ADAL" clId="{BE763B7C-637B-49D1-BA73-9EE01E98A7CF}" dt="2020-12-03T21:13:21.496" v="0" actId="2696"/>
        <pc:sldMkLst>
          <pc:docMk/>
          <pc:sldMk cId="1303204077" sldId="304"/>
        </pc:sldMkLst>
      </pc:sldChg>
      <pc:sldChg chg="del">
        <pc:chgData name="Ester Varwijk" userId="4ef1be2c-6897-4798-a5b9-cc2027b08ef2" providerId="ADAL" clId="{BE763B7C-637B-49D1-BA73-9EE01E98A7CF}" dt="2020-12-03T21:13:29.788" v="1" actId="2696"/>
        <pc:sldMkLst>
          <pc:docMk/>
          <pc:sldMk cId="3832244185" sldId="306"/>
        </pc:sldMkLst>
      </pc:sldChg>
      <pc:sldChg chg="del">
        <pc:chgData name="Ester Varwijk" userId="4ef1be2c-6897-4798-a5b9-cc2027b08ef2" providerId="ADAL" clId="{BE763B7C-637B-49D1-BA73-9EE01E98A7CF}" dt="2020-12-03T21:13:34.731" v="3" actId="2696"/>
        <pc:sldMkLst>
          <pc:docMk/>
          <pc:sldMk cId="1831398915" sldId="308"/>
        </pc:sldMkLst>
      </pc:sldChg>
      <pc:sldChg chg="del">
        <pc:chgData name="Ester Varwijk" userId="4ef1be2c-6897-4798-a5b9-cc2027b08ef2" providerId="ADAL" clId="{BE763B7C-637B-49D1-BA73-9EE01E98A7CF}" dt="2020-12-03T21:13:35.501" v="4" actId="2696"/>
        <pc:sldMkLst>
          <pc:docMk/>
          <pc:sldMk cId="4048571438" sldId="309"/>
        </pc:sldMkLst>
      </pc:sldChg>
      <pc:sldChg chg="del">
        <pc:chgData name="Ester Varwijk" userId="4ef1be2c-6897-4798-a5b9-cc2027b08ef2" providerId="ADAL" clId="{BE763B7C-637B-49D1-BA73-9EE01E98A7CF}" dt="2020-12-03T21:13:37.328" v="5" actId="2696"/>
        <pc:sldMkLst>
          <pc:docMk/>
          <pc:sldMk cId="2522721626" sldId="310"/>
        </pc:sldMkLst>
      </pc:sldChg>
      <pc:sldChg chg="del">
        <pc:chgData name="Ester Varwijk" userId="4ef1be2c-6897-4798-a5b9-cc2027b08ef2" providerId="ADAL" clId="{BE763B7C-637B-49D1-BA73-9EE01E98A7CF}" dt="2020-12-03T21:13:39.741" v="6" actId="2696"/>
        <pc:sldMkLst>
          <pc:docMk/>
          <pc:sldMk cId="3865597663" sldId="311"/>
        </pc:sldMkLst>
      </pc:sldChg>
    </pc:docChg>
  </pc:docChgLst>
  <pc:docChgLst>
    <pc:chgData name="Ester Varwijk" userId="4ef1be2c-6897-4798-a5b9-cc2027b08ef2" providerId="ADAL" clId="{4A6B0D4F-62B9-4571-9EE2-A43B9E002D21}"/>
    <pc:docChg chg="undo custSel mod addSld delSld modSld sldOrd">
      <pc:chgData name="Ester Varwijk" userId="4ef1be2c-6897-4798-a5b9-cc2027b08ef2" providerId="ADAL" clId="{4A6B0D4F-62B9-4571-9EE2-A43B9E002D21}" dt="2020-12-13T14:20:46.418" v="2678" actId="20577"/>
      <pc:docMkLst>
        <pc:docMk/>
      </pc:docMkLst>
      <pc:sldChg chg="addSp delSp modSp mod setBg delDesignElem">
        <pc:chgData name="Ester Varwijk" userId="4ef1be2c-6897-4798-a5b9-cc2027b08ef2" providerId="ADAL" clId="{4A6B0D4F-62B9-4571-9EE2-A43B9E002D21}" dt="2020-12-13T14:13:15.356" v="1821"/>
        <pc:sldMkLst>
          <pc:docMk/>
          <pc:sldMk cId="3443935401" sldId="256"/>
        </pc:sldMkLst>
        <pc:spChg chg="mod">
          <ac:chgData name="Ester Varwijk" userId="4ef1be2c-6897-4798-a5b9-cc2027b08ef2" providerId="ADAL" clId="{4A6B0D4F-62B9-4571-9EE2-A43B9E002D21}" dt="2020-12-13T13:55:17.936" v="419" actId="26606"/>
          <ac:spMkLst>
            <pc:docMk/>
            <pc:sldMk cId="3443935401" sldId="256"/>
            <ac:spMk id="2" creationId="{00000000-0000-0000-0000-000000000000}"/>
          </ac:spMkLst>
        </pc:spChg>
        <pc:spChg chg="mod">
          <ac:chgData name="Ester Varwijk" userId="4ef1be2c-6897-4798-a5b9-cc2027b08ef2" providerId="ADAL" clId="{4A6B0D4F-62B9-4571-9EE2-A43B9E002D21}" dt="2020-12-13T13:55:17.936" v="419" actId="26606"/>
          <ac:spMkLst>
            <pc:docMk/>
            <pc:sldMk cId="3443935401" sldId="256"/>
            <ac:spMk id="3" creationId="{00000000-0000-0000-0000-000000000000}"/>
          </ac:spMkLst>
        </pc:spChg>
        <pc:spChg chg="add del">
          <ac:chgData name="Ester Varwijk" userId="4ef1be2c-6897-4798-a5b9-cc2027b08ef2" providerId="ADAL" clId="{4A6B0D4F-62B9-4571-9EE2-A43B9E002D21}" dt="2020-12-13T14:13:15.356" v="1821"/>
          <ac:spMkLst>
            <pc:docMk/>
            <pc:sldMk cId="3443935401" sldId="256"/>
            <ac:spMk id="11" creationId="{9401732C-37EE-4B98-A709-9530173F3802}"/>
          </ac:spMkLst>
        </pc:spChg>
        <pc:grpChg chg="add del">
          <ac:chgData name="Ester Varwijk" userId="4ef1be2c-6897-4798-a5b9-cc2027b08ef2" providerId="ADAL" clId="{4A6B0D4F-62B9-4571-9EE2-A43B9E002D21}" dt="2020-12-13T14:13:15.356" v="1821"/>
          <ac:grpSpMkLst>
            <pc:docMk/>
            <pc:sldMk cId="3443935401" sldId="256"/>
            <ac:grpSpMk id="13" creationId="{654E48C8-2A00-4C54-BC9C-B18EE49E9C13}"/>
          </ac:grpSpMkLst>
        </pc:grpChg>
        <pc:picChg chg="mod">
          <ac:chgData name="Ester Varwijk" userId="4ef1be2c-6897-4798-a5b9-cc2027b08ef2" providerId="ADAL" clId="{4A6B0D4F-62B9-4571-9EE2-A43B9E002D21}" dt="2020-12-13T13:55:17.936" v="419" actId="26606"/>
          <ac:picMkLst>
            <pc:docMk/>
            <pc:sldMk cId="3443935401" sldId="256"/>
            <ac:picMk id="6" creationId="{00000000-0000-0000-0000-000000000000}"/>
          </ac:picMkLst>
        </pc:picChg>
      </pc:sldChg>
      <pc:sldChg chg="modSp del">
        <pc:chgData name="Ester Varwijk" userId="4ef1be2c-6897-4798-a5b9-cc2027b08ef2" providerId="ADAL" clId="{4A6B0D4F-62B9-4571-9EE2-A43B9E002D21}" dt="2020-12-13T13:47:04.893" v="42" actId="2696"/>
        <pc:sldMkLst>
          <pc:docMk/>
          <pc:sldMk cId="2081504591" sldId="257"/>
        </pc:sldMkLst>
        <pc:spChg chg="mod">
          <ac:chgData name="Ester Varwijk" userId="4ef1be2c-6897-4798-a5b9-cc2027b08ef2" providerId="ADAL" clId="{4A6B0D4F-62B9-4571-9EE2-A43B9E002D21}" dt="2020-12-07T07:58:27.856" v="40" actId="5793"/>
          <ac:spMkLst>
            <pc:docMk/>
            <pc:sldMk cId="2081504591" sldId="257"/>
            <ac:spMk id="3" creationId="{00000000-0000-0000-0000-000000000000}"/>
          </ac:spMkLst>
        </pc:spChg>
      </pc:sldChg>
      <pc:sldChg chg="del">
        <pc:chgData name="Ester Varwijk" userId="4ef1be2c-6897-4798-a5b9-cc2027b08ef2" providerId="ADAL" clId="{4A6B0D4F-62B9-4571-9EE2-A43B9E002D21}" dt="2020-12-13T13:47:03.594" v="41" actId="2696"/>
        <pc:sldMkLst>
          <pc:docMk/>
          <pc:sldMk cId="3352967317" sldId="258"/>
        </pc:sldMkLst>
      </pc:sldChg>
      <pc:sldChg chg="del">
        <pc:chgData name="Ester Varwijk" userId="4ef1be2c-6897-4798-a5b9-cc2027b08ef2" providerId="ADAL" clId="{4A6B0D4F-62B9-4571-9EE2-A43B9E002D21}" dt="2020-12-13T13:47:24.905" v="43" actId="2696"/>
        <pc:sldMkLst>
          <pc:docMk/>
          <pc:sldMk cId="276274348" sldId="294"/>
        </pc:sldMkLst>
      </pc:sldChg>
      <pc:sldChg chg="del">
        <pc:chgData name="Ester Varwijk" userId="4ef1be2c-6897-4798-a5b9-cc2027b08ef2" providerId="ADAL" clId="{4A6B0D4F-62B9-4571-9EE2-A43B9E002D21}" dt="2020-12-13T13:47:40.057" v="47" actId="2696"/>
        <pc:sldMkLst>
          <pc:docMk/>
          <pc:sldMk cId="2203101447" sldId="295"/>
        </pc:sldMkLst>
      </pc:sldChg>
      <pc:sldChg chg="addSp delSp modSp mod ord setBg delDesignElem modNotesTx">
        <pc:chgData name="Ester Varwijk" userId="4ef1be2c-6897-4798-a5b9-cc2027b08ef2" providerId="ADAL" clId="{4A6B0D4F-62B9-4571-9EE2-A43B9E002D21}" dt="2020-12-13T14:14:27.639" v="1946" actId="20577"/>
        <pc:sldMkLst>
          <pc:docMk/>
          <pc:sldMk cId="3385193902" sldId="296"/>
        </pc:sldMkLst>
        <pc:spChg chg="mod">
          <ac:chgData name="Ester Varwijk" userId="4ef1be2c-6897-4798-a5b9-cc2027b08ef2" providerId="ADAL" clId="{4A6B0D4F-62B9-4571-9EE2-A43B9E002D21}" dt="2020-12-13T14:13:51.629" v="1823" actId="26606"/>
          <ac:spMkLst>
            <pc:docMk/>
            <pc:sldMk cId="3385193902" sldId="296"/>
            <ac:spMk id="2" creationId="{F4B851EE-D8A9-49F3-8B61-A59F73A956B1}"/>
          </ac:spMkLst>
        </pc:spChg>
        <pc:spChg chg="mod">
          <ac:chgData name="Ester Varwijk" userId="4ef1be2c-6897-4798-a5b9-cc2027b08ef2" providerId="ADAL" clId="{4A6B0D4F-62B9-4571-9EE2-A43B9E002D21}" dt="2020-12-13T14:13:51.629" v="1823" actId="26606"/>
          <ac:spMkLst>
            <pc:docMk/>
            <pc:sldMk cId="3385193902" sldId="296"/>
            <ac:spMk id="3" creationId="{412A2671-854A-4E93-9D1E-A3B8D3CD7DB7}"/>
          </ac:spMkLst>
        </pc:spChg>
        <pc:spChg chg="add del">
          <ac:chgData name="Ester Varwijk" userId="4ef1be2c-6897-4798-a5b9-cc2027b08ef2" providerId="ADAL" clId="{4A6B0D4F-62B9-4571-9EE2-A43B9E002D21}" dt="2020-12-13T14:13:14.430" v="1820" actId="26606"/>
          <ac:spMkLst>
            <pc:docMk/>
            <pc:sldMk cId="3385193902" sldId="296"/>
            <ac:spMk id="5" creationId="{DC878D9A-77BE-4701-AE3D-EEFC53CD50BC}"/>
          </ac:spMkLst>
        </pc:spChg>
        <pc:spChg chg="add del">
          <ac:chgData name="Ester Varwijk" userId="4ef1be2c-6897-4798-a5b9-cc2027b08ef2" providerId="ADAL" clId="{4A6B0D4F-62B9-4571-9EE2-A43B9E002D21}" dt="2020-12-13T14:13:14.430" v="1820" actId="26606"/>
          <ac:spMkLst>
            <pc:docMk/>
            <pc:sldMk cId="3385193902" sldId="296"/>
            <ac:spMk id="6" creationId="{F643BE08-0ED1-4B73-AC6D-B7E26A59CDAA}"/>
          </ac:spMkLst>
        </pc:spChg>
        <pc:spChg chg="add">
          <ac:chgData name="Ester Varwijk" userId="4ef1be2c-6897-4798-a5b9-cc2027b08ef2" providerId="ADAL" clId="{4A6B0D4F-62B9-4571-9EE2-A43B9E002D21}" dt="2020-12-13T14:13:51.629" v="1823" actId="26606"/>
          <ac:spMkLst>
            <pc:docMk/>
            <pc:sldMk cId="3385193902" sldId="296"/>
            <ac:spMk id="7" creationId="{DC878D9A-77BE-4701-AE3D-EEFC53CD50BC}"/>
          </ac:spMkLst>
        </pc:spChg>
        <pc:spChg chg="del">
          <ac:chgData name="Ester Varwijk" userId="4ef1be2c-6897-4798-a5b9-cc2027b08ef2" providerId="ADAL" clId="{4A6B0D4F-62B9-4571-9EE2-A43B9E002D21}" dt="2020-12-13T14:12:02.625" v="1806"/>
          <ac:spMkLst>
            <pc:docMk/>
            <pc:sldMk cId="3385193902" sldId="296"/>
            <ac:spMk id="8" creationId="{4351DFE5-F63D-4BE0-BDA9-E3EB88F01AA5}"/>
          </ac:spMkLst>
        </pc:spChg>
        <pc:spChg chg="add">
          <ac:chgData name="Ester Varwijk" userId="4ef1be2c-6897-4798-a5b9-cc2027b08ef2" providerId="ADAL" clId="{4A6B0D4F-62B9-4571-9EE2-A43B9E002D21}" dt="2020-12-13T14:13:51.629" v="1823" actId="26606"/>
          <ac:spMkLst>
            <pc:docMk/>
            <pc:sldMk cId="3385193902" sldId="296"/>
            <ac:spMk id="9" creationId="{F643BE08-0ED1-4B73-AC6D-B7E26A59CDAA}"/>
          </ac:spMkLst>
        </pc:spChg>
        <pc:spChg chg="add">
          <ac:chgData name="Ester Varwijk" userId="4ef1be2c-6897-4798-a5b9-cc2027b08ef2" providerId="ADAL" clId="{4A6B0D4F-62B9-4571-9EE2-A43B9E002D21}" dt="2020-12-13T14:13:51.629" v="1823" actId="26606"/>
          <ac:spMkLst>
            <pc:docMk/>
            <pc:sldMk cId="3385193902" sldId="296"/>
            <ac:spMk id="11" creationId="{956B2094-7FC0-45FC-BFED-3CB88CEE63F5}"/>
          </ac:spMkLst>
        </pc:spChg>
        <pc:spChg chg="add del">
          <ac:chgData name="Ester Varwijk" userId="4ef1be2c-6897-4798-a5b9-cc2027b08ef2" providerId="ADAL" clId="{4A6B0D4F-62B9-4571-9EE2-A43B9E002D21}" dt="2020-12-13T14:13:14.430" v="1820" actId="26606"/>
          <ac:spMkLst>
            <pc:docMk/>
            <pc:sldMk cId="3385193902" sldId="296"/>
            <ac:spMk id="12" creationId="{956B2094-7FC0-45FC-BFED-3CB88CEE63F5}"/>
          </ac:spMkLst>
        </pc:spChg>
        <pc:spChg chg="add">
          <ac:chgData name="Ester Varwijk" userId="4ef1be2c-6897-4798-a5b9-cc2027b08ef2" providerId="ADAL" clId="{4A6B0D4F-62B9-4571-9EE2-A43B9E002D21}" dt="2020-12-13T14:13:51.629" v="1823" actId="26606"/>
          <ac:spMkLst>
            <pc:docMk/>
            <pc:sldMk cId="3385193902" sldId="296"/>
            <ac:spMk id="13" creationId="{07A4B640-BB7F-4272-A710-068DBA9F9A6E}"/>
          </ac:spMkLst>
        </pc:spChg>
        <pc:spChg chg="add del">
          <ac:chgData name="Ester Varwijk" userId="4ef1be2c-6897-4798-a5b9-cc2027b08ef2" providerId="ADAL" clId="{4A6B0D4F-62B9-4571-9EE2-A43B9E002D21}" dt="2020-12-13T14:13:14.430" v="1820" actId="26606"/>
          <ac:spMkLst>
            <pc:docMk/>
            <pc:sldMk cId="3385193902" sldId="296"/>
            <ac:spMk id="14" creationId="{07A4B640-BB7F-4272-A710-068DBA9F9A6E}"/>
          </ac:spMkLst>
        </pc:spChg>
        <pc:picChg chg="del">
          <ac:chgData name="Ester Varwijk" userId="4ef1be2c-6897-4798-a5b9-cc2027b08ef2" providerId="ADAL" clId="{4A6B0D4F-62B9-4571-9EE2-A43B9E002D21}" dt="2020-12-13T14:12:02.625" v="1806"/>
          <ac:picMkLst>
            <pc:docMk/>
            <pc:sldMk cId="3385193902" sldId="296"/>
            <ac:picMk id="10" creationId="{3AA16612-ACD2-4A16-8F2B-4514FD6BF28F}"/>
          </ac:picMkLst>
        </pc:picChg>
      </pc:sldChg>
      <pc:sldChg chg="del">
        <pc:chgData name="Ester Varwijk" userId="4ef1be2c-6897-4798-a5b9-cc2027b08ef2" providerId="ADAL" clId="{4A6B0D4F-62B9-4571-9EE2-A43B9E002D21}" dt="2020-12-13T13:47:30.427" v="44" actId="2696"/>
        <pc:sldMkLst>
          <pc:docMk/>
          <pc:sldMk cId="4198308237" sldId="296"/>
        </pc:sldMkLst>
      </pc:sldChg>
      <pc:sldChg chg="del">
        <pc:chgData name="Ester Varwijk" userId="4ef1be2c-6897-4798-a5b9-cc2027b08ef2" providerId="ADAL" clId="{4A6B0D4F-62B9-4571-9EE2-A43B9E002D21}" dt="2020-12-13T13:47:32.230" v="46" actId="2696"/>
        <pc:sldMkLst>
          <pc:docMk/>
          <pc:sldMk cId="89623649" sldId="297"/>
        </pc:sldMkLst>
      </pc:sldChg>
      <pc:sldChg chg="addSp delSp modSp mod ord setBg delDesignElem">
        <pc:chgData name="Ester Varwijk" userId="4ef1be2c-6897-4798-a5b9-cc2027b08ef2" providerId="ADAL" clId="{4A6B0D4F-62B9-4571-9EE2-A43B9E002D21}" dt="2020-12-13T14:15:13.712" v="1967" actId="20577"/>
        <pc:sldMkLst>
          <pc:docMk/>
          <pc:sldMk cId="2115912541" sldId="297"/>
        </pc:sldMkLst>
        <pc:spChg chg="mod">
          <ac:chgData name="Ester Varwijk" userId="4ef1be2c-6897-4798-a5b9-cc2027b08ef2" providerId="ADAL" clId="{4A6B0D4F-62B9-4571-9EE2-A43B9E002D21}" dt="2020-12-13T14:14:54.558" v="1950" actId="26606"/>
          <ac:spMkLst>
            <pc:docMk/>
            <pc:sldMk cId="2115912541" sldId="297"/>
            <ac:spMk id="2" creationId="{E6EB3D87-4AC0-48EB-9F4D-640355E905BD}"/>
          </ac:spMkLst>
        </pc:spChg>
        <pc:spChg chg="mod">
          <ac:chgData name="Ester Varwijk" userId="4ef1be2c-6897-4798-a5b9-cc2027b08ef2" providerId="ADAL" clId="{4A6B0D4F-62B9-4571-9EE2-A43B9E002D21}" dt="2020-12-13T14:15:13.712" v="1967" actId="20577"/>
          <ac:spMkLst>
            <pc:docMk/>
            <pc:sldMk cId="2115912541" sldId="297"/>
            <ac:spMk id="3" creationId="{CAEDC7E3-FEF2-4951-8E35-B07C3D90E8BF}"/>
          </ac:spMkLst>
        </pc:spChg>
        <pc:spChg chg="add">
          <ac:chgData name="Ester Varwijk" userId="4ef1be2c-6897-4798-a5b9-cc2027b08ef2" providerId="ADAL" clId="{4A6B0D4F-62B9-4571-9EE2-A43B9E002D21}" dt="2020-12-13T14:14:54.558" v="1950" actId="26606"/>
          <ac:spMkLst>
            <pc:docMk/>
            <pc:sldMk cId="2115912541" sldId="297"/>
            <ac:spMk id="5" creationId="{DC878D9A-77BE-4701-AE3D-EEFC53CD50BC}"/>
          </ac:spMkLst>
        </pc:spChg>
        <pc:spChg chg="add">
          <ac:chgData name="Ester Varwijk" userId="4ef1be2c-6897-4798-a5b9-cc2027b08ef2" providerId="ADAL" clId="{4A6B0D4F-62B9-4571-9EE2-A43B9E002D21}" dt="2020-12-13T14:14:54.558" v="1950" actId="26606"/>
          <ac:spMkLst>
            <pc:docMk/>
            <pc:sldMk cId="2115912541" sldId="297"/>
            <ac:spMk id="6" creationId="{F643BE08-0ED1-4B73-AC6D-B7E26A59CDAA}"/>
          </ac:spMkLst>
        </pc:spChg>
        <pc:spChg chg="del">
          <ac:chgData name="Ester Varwijk" userId="4ef1be2c-6897-4798-a5b9-cc2027b08ef2" providerId="ADAL" clId="{4A6B0D4F-62B9-4571-9EE2-A43B9E002D21}" dt="2020-12-13T14:12:02.625" v="1806"/>
          <ac:spMkLst>
            <pc:docMk/>
            <pc:sldMk cId="2115912541" sldId="297"/>
            <ac:spMk id="8" creationId="{4351DFE5-F63D-4BE0-BDA9-E3EB88F01AA5}"/>
          </ac:spMkLst>
        </pc:spChg>
        <pc:spChg chg="add">
          <ac:chgData name="Ester Varwijk" userId="4ef1be2c-6897-4798-a5b9-cc2027b08ef2" providerId="ADAL" clId="{4A6B0D4F-62B9-4571-9EE2-A43B9E002D21}" dt="2020-12-13T14:14:54.558" v="1950" actId="26606"/>
          <ac:spMkLst>
            <pc:docMk/>
            <pc:sldMk cId="2115912541" sldId="297"/>
            <ac:spMk id="12" creationId="{956B2094-7FC0-45FC-BFED-3CB88CEE63F5}"/>
          </ac:spMkLst>
        </pc:spChg>
        <pc:spChg chg="add">
          <ac:chgData name="Ester Varwijk" userId="4ef1be2c-6897-4798-a5b9-cc2027b08ef2" providerId="ADAL" clId="{4A6B0D4F-62B9-4571-9EE2-A43B9E002D21}" dt="2020-12-13T14:14:54.558" v="1950" actId="26606"/>
          <ac:spMkLst>
            <pc:docMk/>
            <pc:sldMk cId="2115912541" sldId="297"/>
            <ac:spMk id="14" creationId="{07A4B640-BB7F-4272-A710-068DBA9F9A6E}"/>
          </ac:spMkLst>
        </pc:spChg>
        <pc:picChg chg="del">
          <ac:chgData name="Ester Varwijk" userId="4ef1be2c-6897-4798-a5b9-cc2027b08ef2" providerId="ADAL" clId="{4A6B0D4F-62B9-4571-9EE2-A43B9E002D21}" dt="2020-12-13T14:12:02.625" v="1806"/>
          <ac:picMkLst>
            <pc:docMk/>
            <pc:sldMk cId="2115912541" sldId="297"/>
            <ac:picMk id="10" creationId="{3AA16612-ACD2-4A16-8F2B-4514FD6BF28F}"/>
          </ac:picMkLst>
        </pc:picChg>
      </pc:sldChg>
      <pc:sldChg chg="del">
        <pc:chgData name="Ester Varwijk" userId="4ef1be2c-6897-4798-a5b9-cc2027b08ef2" providerId="ADAL" clId="{4A6B0D4F-62B9-4571-9EE2-A43B9E002D21}" dt="2020-12-13T13:47:31.547" v="45" actId="2696"/>
        <pc:sldMkLst>
          <pc:docMk/>
          <pc:sldMk cId="1168970769" sldId="298"/>
        </pc:sldMkLst>
      </pc:sldChg>
      <pc:sldChg chg="delSp modSp del ord delDesignElem">
        <pc:chgData name="Ester Varwijk" userId="4ef1be2c-6897-4798-a5b9-cc2027b08ef2" providerId="ADAL" clId="{4A6B0D4F-62B9-4571-9EE2-A43B9E002D21}" dt="2020-12-13T14:15:49.965" v="1971" actId="2696"/>
        <pc:sldMkLst>
          <pc:docMk/>
          <pc:sldMk cId="4266047657" sldId="298"/>
        </pc:sldMkLst>
        <pc:spChg chg="mod">
          <ac:chgData name="Ester Varwijk" userId="4ef1be2c-6897-4798-a5b9-cc2027b08ef2" providerId="ADAL" clId="{4A6B0D4F-62B9-4571-9EE2-A43B9E002D21}" dt="2020-12-13T14:15:47.590" v="1970"/>
          <ac:spMkLst>
            <pc:docMk/>
            <pc:sldMk cId="4266047657" sldId="298"/>
            <ac:spMk id="3" creationId="{A37C4865-38E2-4387-B476-C151A948182F}"/>
          </ac:spMkLst>
        </pc:spChg>
        <pc:spChg chg="del">
          <ac:chgData name="Ester Varwijk" userId="4ef1be2c-6897-4798-a5b9-cc2027b08ef2" providerId="ADAL" clId="{4A6B0D4F-62B9-4571-9EE2-A43B9E002D21}" dt="2020-12-13T14:12:02.625" v="1806"/>
          <ac:spMkLst>
            <pc:docMk/>
            <pc:sldMk cId="4266047657" sldId="298"/>
            <ac:spMk id="8" creationId="{4351DFE5-F63D-4BE0-BDA9-E3EB88F01AA5}"/>
          </ac:spMkLst>
        </pc:spChg>
        <pc:picChg chg="del">
          <ac:chgData name="Ester Varwijk" userId="4ef1be2c-6897-4798-a5b9-cc2027b08ef2" providerId="ADAL" clId="{4A6B0D4F-62B9-4571-9EE2-A43B9E002D21}" dt="2020-12-13T14:12:02.625" v="1806"/>
          <ac:picMkLst>
            <pc:docMk/>
            <pc:sldMk cId="4266047657" sldId="298"/>
            <ac:picMk id="10" creationId="{3AA16612-ACD2-4A16-8F2B-4514FD6BF28F}"/>
          </ac:picMkLst>
        </pc:picChg>
      </pc:sldChg>
      <pc:sldChg chg="addSp delSp modSp mod setBg modNotesTx">
        <pc:chgData name="Ester Varwijk" userId="4ef1be2c-6897-4798-a5b9-cc2027b08ef2" providerId="ADAL" clId="{4A6B0D4F-62B9-4571-9EE2-A43B9E002D21}" dt="2020-12-13T14:15:24.784" v="1968" actId="26606"/>
        <pc:sldMkLst>
          <pc:docMk/>
          <pc:sldMk cId="282065597" sldId="300"/>
        </pc:sldMkLst>
        <pc:spChg chg="mod">
          <ac:chgData name="Ester Varwijk" userId="4ef1be2c-6897-4798-a5b9-cc2027b08ef2" providerId="ADAL" clId="{4A6B0D4F-62B9-4571-9EE2-A43B9E002D21}" dt="2020-12-13T14:15:24.784" v="1968" actId="26606"/>
          <ac:spMkLst>
            <pc:docMk/>
            <pc:sldMk cId="282065597" sldId="300"/>
            <ac:spMk id="2" creationId="{00000000-0000-0000-0000-000000000000}"/>
          </ac:spMkLst>
        </pc:spChg>
        <pc:spChg chg="mod">
          <ac:chgData name="Ester Varwijk" userId="4ef1be2c-6897-4798-a5b9-cc2027b08ef2" providerId="ADAL" clId="{4A6B0D4F-62B9-4571-9EE2-A43B9E002D21}" dt="2020-12-13T14:15:24.784" v="1968" actId="26606"/>
          <ac:spMkLst>
            <pc:docMk/>
            <pc:sldMk cId="282065597" sldId="300"/>
            <ac:spMk id="3" creationId="{00000000-0000-0000-0000-000000000000}"/>
          </ac:spMkLst>
        </pc:spChg>
        <pc:spChg chg="add del">
          <ac:chgData name="Ester Varwijk" userId="4ef1be2c-6897-4798-a5b9-cc2027b08ef2" providerId="ADAL" clId="{4A6B0D4F-62B9-4571-9EE2-A43B9E002D21}" dt="2020-12-13T13:49:22.244" v="83"/>
          <ac:spMkLst>
            <pc:docMk/>
            <pc:sldMk cId="282065597" sldId="300"/>
            <ac:spMk id="4" creationId="{CD80A6E5-CBAE-450A-B19F-CCFF4E439E69}"/>
          </ac:spMkLst>
        </pc:spChg>
        <pc:spChg chg="add">
          <ac:chgData name="Ester Varwijk" userId="4ef1be2c-6897-4798-a5b9-cc2027b08ef2" providerId="ADAL" clId="{4A6B0D4F-62B9-4571-9EE2-A43B9E002D21}" dt="2020-12-13T14:15:24.784" v="1968" actId="26606"/>
          <ac:spMkLst>
            <pc:docMk/>
            <pc:sldMk cId="282065597" sldId="300"/>
            <ac:spMk id="8" creationId="{DC878D9A-77BE-4701-AE3D-EEFC53CD50BC}"/>
          </ac:spMkLst>
        </pc:spChg>
        <pc:spChg chg="add">
          <ac:chgData name="Ester Varwijk" userId="4ef1be2c-6897-4798-a5b9-cc2027b08ef2" providerId="ADAL" clId="{4A6B0D4F-62B9-4571-9EE2-A43B9E002D21}" dt="2020-12-13T14:15:24.784" v="1968" actId="26606"/>
          <ac:spMkLst>
            <pc:docMk/>
            <pc:sldMk cId="282065597" sldId="300"/>
            <ac:spMk id="10" creationId="{F643BE08-0ED1-4B73-AC6D-B7E26A59CDAA}"/>
          </ac:spMkLst>
        </pc:spChg>
        <pc:spChg chg="add">
          <ac:chgData name="Ester Varwijk" userId="4ef1be2c-6897-4798-a5b9-cc2027b08ef2" providerId="ADAL" clId="{4A6B0D4F-62B9-4571-9EE2-A43B9E002D21}" dt="2020-12-13T14:15:24.784" v="1968" actId="26606"/>
          <ac:spMkLst>
            <pc:docMk/>
            <pc:sldMk cId="282065597" sldId="300"/>
            <ac:spMk id="12" creationId="{956B2094-7FC0-45FC-BFED-3CB88CEE63F5}"/>
          </ac:spMkLst>
        </pc:spChg>
        <pc:spChg chg="add">
          <ac:chgData name="Ester Varwijk" userId="4ef1be2c-6897-4798-a5b9-cc2027b08ef2" providerId="ADAL" clId="{4A6B0D4F-62B9-4571-9EE2-A43B9E002D21}" dt="2020-12-13T14:15:24.784" v="1968" actId="26606"/>
          <ac:spMkLst>
            <pc:docMk/>
            <pc:sldMk cId="282065597" sldId="300"/>
            <ac:spMk id="14" creationId="{07A4B640-BB7F-4272-A710-068DBA9F9A6E}"/>
          </ac:spMkLst>
        </pc:spChg>
      </pc:sldChg>
      <pc:sldChg chg="addSp delSp modSp mod ord setBg delDesignElem">
        <pc:chgData name="Ester Varwijk" userId="4ef1be2c-6897-4798-a5b9-cc2027b08ef2" providerId="ADAL" clId="{4A6B0D4F-62B9-4571-9EE2-A43B9E002D21}" dt="2020-12-13T14:13:15.356" v="1821"/>
        <pc:sldMkLst>
          <pc:docMk/>
          <pc:sldMk cId="3164513796" sldId="304"/>
        </pc:sldMkLst>
        <pc:spChg chg="mod">
          <ac:chgData name="Ester Varwijk" userId="4ef1be2c-6897-4798-a5b9-cc2027b08ef2" providerId="ADAL" clId="{4A6B0D4F-62B9-4571-9EE2-A43B9E002D21}" dt="2020-12-13T14:12:06.307" v="1809" actId="26606"/>
          <ac:spMkLst>
            <pc:docMk/>
            <pc:sldMk cId="3164513796" sldId="304"/>
            <ac:spMk id="2" creationId="{00000000-0000-0000-0000-000000000000}"/>
          </ac:spMkLst>
        </pc:spChg>
        <pc:spChg chg="mod">
          <ac:chgData name="Ester Varwijk" userId="4ef1be2c-6897-4798-a5b9-cc2027b08ef2" providerId="ADAL" clId="{4A6B0D4F-62B9-4571-9EE2-A43B9E002D21}" dt="2020-12-13T14:12:23.220" v="1812" actId="14100"/>
          <ac:spMkLst>
            <pc:docMk/>
            <pc:sldMk cId="3164513796" sldId="304"/>
            <ac:spMk id="5" creationId="{8828E5EF-92F2-4081-9B2A-9E5A2A259EB2}"/>
          </ac:spMkLst>
        </pc:spChg>
        <pc:spChg chg="add del">
          <ac:chgData name="Ester Varwijk" userId="4ef1be2c-6897-4798-a5b9-cc2027b08ef2" providerId="ADAL" clId="{4A6B0D4F-62B9-4571-9EE2-A43B9E002D21}" dt="2020-12-13T14:13:15.356" v="1821"/>
          <ac:spMkLst>
            <pc:docMk/>
            <pc:sldMk cId="3164513796" sldId="304"/>
            <ac:spMk id="7" creationId="{0B7C4858-FAA3-4226-A856-193A01910E69}"/>
          </ac:spMkLst>
        </pc:spChg>
        <pc:spChg chg="add del">
          <ac:chgData name="Ester Varwijk" userId="4ef1be2c-6897-4798-a5b9-cc2027b08ef2" providerId="ADAL" clId="{4A6B0D4F-62B9-4571-9EE2-A43B9E002D21}" dt="2020-12-13T14:13:15.356" v="1821"/>
          <ac:spMkLst>
            <pc:docMk/>
            <pc:sldMk cId="3164513796" sldId="304"/>
            <ac:spMk id="8" creationId="{68C1B503-0291-4E82-A65E-72D604D9F6CF}"/>
          </ac:spMkLst>
        </pc:spChg>
        <pc:spChg chg="del">
          <ac:chgData name="Ester Varwijk" userId="4ef1be2c-6897-4798-a5b9-cc2027b08ef2" providerId="ADAL" clId="{4A6B0D4F-62B9-4571-9EE2-A43B9E002D21}" dt="2020-12-13T14:12:02.625" v="1806"/>
          <ac:spMkLst>
            <pc:docMk/>
            <pc:sldMk cId="3164513796" sldId="304"/>
            <ac:spMk id="10" creationId="{4351DFE5-F63D-4BE0-BDA9-E3EB88F01AA5}"/>
          </ac:spMkLst>
        </pc:spChg>
        <pc:spChg chg="add del">
          <ac:chgData name="Ester Varwijk" userId="4ef1be2c-6897-4798-a5b9-cc2027b08ef2" providerId="ADAL" clId="{4A6B0D4F-62B9-4571-9EE2-A43B9E002D21}" dt="2020-12-13T14:13:15.356" v="1821"/>
          <ac:spMkLst>
            <pc:docMk/>
            <pc:sldMk cId="3164513796" sldId="304"/>
            <ac:spMk id="14" creationId="{B3F836C5-9601-4982-A121-CCA49BF7BA6C}"/>
          </ac:spMkLst>
        </pc:spChg>
        <pc:spChg chg="add del">
          <ac:chgData name="Ester Varwijk" userId="4ef1be2c-6897-4798-a5b9-cc2027b08ef2" providerId="ADAL" clId="{4A6B0D4F-62B9-4571-9EE2-A43B9E002D21}" dt="2020-12-13T14:13:15.356" v="1821"/>
          <ac:spMkLst>
            <pc:docMk/>
            <pc:sldMk cId="3164513796" sldId="304"/>
            <ac:spMk id="16" creationId="{46CD0D05-FF47-4ABB-841C-0600CADC354B}"/>
          </ac:spMkLst>
        </pc:spChg>
        <pc:picChg chg="del">
          <ac:chgData name="Ester Varwijk" userId="4ef1be2c-6897-4798-a5b9-cc2027b08ef2" providerId="ADAL" clId="{4A6B0D4F-62B9-4571-9EE2-A43B9E002D21}" dt="2020-12-13T14:12:02.625" v="1806"/>
          <ac:picMkLst>
            <pc:docMk/>
            <pc:sldMk cId="3164513796" sldId="304"/>
            <ac:picMk id="12" creationId="{3AA16612-ACD2-4A16-8F2B-4514FD6BF28F}"/>
          </ac:picMkLst>
        </pc:picChg>
      </pc:sldChg>
      <pc:sldChg chg="addSp delSp modSp del mod setBg modNotesTx">
        <pc:chgData name="Ester Varwijk" userId="4ef1be2c-6897-4798-a5b9-cc2027b08ef2" providerId="ADAL" clId="{4A6B0D4F-62B9-4571-9EE2-A43B9E002D21}" dt="2020-12-13T14:12:47.606" v="1813" actId="2696"/>
        <pc:sldMkLst>
          <pc:docMk/>
          <pc:sldMk cId="1598274065" sldId="305"/>
        </pc:sldMkLst>
        <pc:spChg chg="mod">
          <ac:chgData name="Ester Varwijk" userId="4ef1be2c-6897-4798-a5b9-cc2027b08ef2" providerId="ADAL" clId="{4A6B0D4F-62B9-4571-9EE2-A43B9E002D21}" dt="2020-12-13T13:57:19.641" v="645" actId="26606"/>
          <ac:spMkLst>
            <pc:docMk/>
            <pc:sldMk cId="1598274065" sldId="305"/>
            <ac:spMk id="2" creationId="{00000000-0000-0000-0000-000000000000}"/>
          </ac:spMkLst>
        </pc:spChg>
        <pc:spChg chg="mod">
          <ac:chgData name="Ester Varwijk" userId="4ef1be2c-6897-4798-a5b9-cc2027b08ef2" providerId="ADAL" clId="{4A6B0D4F-62B9-4571-9EE2-A43B9E002D21}" dt="2020-12-13T13:57:19.641" v="645" actId="26606"/>
          <ac:spMkLst>
            <pc:docMk/>
            <pc:sldMk cId="1598274065" sldId="305"/>
            <ac:spMk id="3" creationId="{00000000-0000-0000-0000-000000000000}"/>
          </ac:spMkLst>
        </pc:spChg>
        <pc:spChg chg="add del">
          <ac:chgData name="Ester Varwijk" userId="4ef1be2c-6897-4798-a5b9-cc2027b08ef2" providerId="ADAL" clId="{4A6B0D4F-62B9-4571-9EE2-A43B9E002D21}" dt="2020-12-13T13:57:19.641" v="645" actId="26606"/>
          <ac:spMkLst>
            <pc:docMk/>
            <pc:sldMk cId="1598274065" sldId="305"/>
            <ac:spMk id="8" creationId="{52723366-C73B-4ED6-ADEF-29911C6BC55F}"/>
          </ac:spMkLst>
        </pc:spChg>
        <pc:spChg chg="add del">
          <ac:chgData name="Ester Varwijk" userId="4ef1be2c-6897-4798-a5b9-cc2027b08ef2" providerId="ADAL" clId="{4A6B0D4F-62B9-4571-9EE2-A43B9E002D21}" dt="2020-12-13T13:57:19.641" v="645" actId="26606"/>
          <ac:spMkLst>
            <pc:docMk/>
            <pc:sldMk cId="1598274065" sldId="305"/>
            <ac:spMk id="10" creationId="{847A4152-8E41-4D1C-B88C-57C5C430A69E}"/>
          </ac:spMkLst>
        </pc:spChg>
        <pc:spChg chg="add del">
          <ac:chgData name="Ester Varwijk" userId="4ef1be2c-6897-4798-a5b9-cc2027b08ef2" providerId="ADAL" clId="{4A6B0D4F-62B9-4571-9EE2-A43B9E002D21}" dt="2020-12-13T13:57:19.641" v="645" actId="26606"/>
          <ac:spMkLst>
            <pc:docMk/>
            <pc:sldMk cId="1598274065" sldId="305"/>
            <ac:spMk id="12" creationId="{999F76F5-72D4-4814-9169-8F535AEEB809}"/>
          </ac:spMkLst>
        </pc:spChg>
        <pc:spChg chg="add del">
          <ac:chgData name="Ester Varwijk" userId="4ef1be2c-6897-4798-a5b9-cc2027b08ef2" providerId="ADAL" clId="{4A6B0D4F-62B9-4571-9EE2-A43B9E002D21}" dt="2020-12-13T13:57:19.641" v="645" actId="26606"/>
          <ac:spMkLst>
            <pc:docMk/>
            <pc:sldMk cId="1598274065" sldId="305"/>
            <ac:spMk id="14" creationId="{C6202988-4466-42C5-B33A-AFABF051B4FE}"/>
          </ac:spMkLst>
        </pc:spChg>
      </pc:sldChg>
      <pc:sldChg chg="modSp add">
        <pc:chgData name="Ester Varwijk" userId="4ef1be2c-6897-4798-a5b9-cc2027b08ef2" providerId="ADAL" clId="{4A6B0D4F-62B9-4571-9EE2-A43B9E002D21}" dt="2020-12-13T14:06:50.362" v="1469" actId="5793"/>
        <pc:sldMkLst>
          <pc:docMk/>
          <pc:sldMk cId="3071765463" sldId="306"/>
        </pc:sldMkLst>
        <pc:spChg chg="mod">
          <ac:chgData name="Ester Varwijk" userId="4ef1be2c-6897-4798-a5b9-cc2027b08ef2" providerId="ADAL" clId="{4A6B0D4F-62B9-4571-9EE2-A43B9E002D21}" dt="2020-12-13T14:05:33.782" v="1321" actId="20577"/>
          <ac:spMkLst>
            <pc:docMk/>
            <pc:sldMk cId="3071765463" sldId="306"/>
            <ac:spMk id="2" creationId="{00000000-0000-0000-0000-000000000000}"/>
          </ac:spMkLst>
        </pc:spChg>
        <pc:spChg chg="mod">
          <ac:chgData name="Ester Varwijk" userId="4ef1be2c-6897-4798-a5b9-cc2027b08ef2" providerId="ADAL" clId="{4A6B0D4F-62B9-4571-9EE2-A43B9E002D21}" dt="2020-12-13T14:06:50.362" v="1469" actId="5793"/>
          <ac:spMkLst>
            <pc:docMk/>
            <pc:sldMk cId="3071765463" sldId="306"/>
            <ac:spMk id="3" creationId="{00000000-0000-0000-0000-000000000000}"/>
          </ac:spMkLst>
        </pc:spChg>
      </pc:sldChg>
      <pc:sldChg chg="del">
        <pc:chgData name="Ester Varwijk" userId="4ef1be2c-6897-4798-a5b9-cc2027b08ef2" providerId="ADAL" clId="{4A6B0D4F-62B9-4571-9EE2-A43B9E002D21}" dt="2020-12-13T13:47:45.732" v="48" actId="2696"/>
        <pc:sldMkLst>
          <pc:docMk/>
          <pc:sldMk cId="819329357" sldId="307"/>
        </pc:sldMkLst>
      </pc:sldChg>
      <pc:sldChg chg="addSp delSp modSp add mod setBg delDesignElem modNotesTx">
        <pc:chgData name="Ester Varwijk" userId="4ef1be2c-6897-4798-a5b9-cc2027b08ef2" providerId="ADAL" clId="{4A6B0D4F-62B9-4571-9EE2-A43B9E002D21}" dt="2020-12-13T14:13:15.356" v="1821"/>
        <pc:sldMkLst>
          <pc:docMk/>
          <pc:sldMk cId="4127411321" sldId="307"/>
        </pc:sldMkLst>
        <pc:spChg chg="mod">
          <ac:chgData name="Ester Varwijk" userId="4ef1be2c-6897-4798-a5b9-cc2027b08ef2" providerId="ADAL" clId="{4A6B0D4F-62B9-4571-9EE2-A43B9E002D21}" dt="2020-12-13T13:55:28.017" v="420" actId="26606"/>
          <ac:spMkLst>
            <pc:docMk/>
            <pc:sldMk cId="4127411321" sldId="307"/>
            <ac:spMk id="2" creationId="{9889B31B-A81C-4968-8EEE-44DBEA195963}"/>
          </ac:spMkLst>
        </pc:spChg>
        <pc:spChg chg="mod">
          <ac:chgData name="Ester Varwijk" userId="4ef1be2c-6897-4798-a5b9-cc2027b08ef2" providerId="ADAL" clId="{4A6B0D4F-62B9-4571-9EE2-A43B9E002D21}" dt="2020-12-13T13:55:28.017" v="420" actId="26606"/>
          <ac:spMkLst>
            <pc:docMk/>
            <pc:sldMk cId="4127411321" sldId="307"/>
            <ac:spMk id="3" creationId="{B54299B2-2337-4664-AF38-41B0151F9BF7}"/>
          </ac:spMkLst>
        </pc:spChg>
        <pc:spChg chg="add del">
          <ac:chgData name="Ester Varwijk" userId="4ef1be2c-6897-4798-a5b9-cc2027b08ef2" providerId="ADAL" clId="{4A6B0D4F-62B9-4571-9EE2-A43B9E002D21}" dt="2020-12-13T14:13:15.356" v="1821"/>
          <ac:spMkLst>
            <pc:docMk/>
            <pc:sldMk cId="4127411321" sldId="307"/>
            <ac:spMk id="8" creationId="{DC878D9A-77BE-4701-AE3D-EEFC53CD50BC}"/>
          </ac:spMkLst>
        </pc:spChg>
        <pc:spChg chg="add del">
          <ac:chgData name="Ester Varwijk" userId="4ef1be2c-6897-4798-a5b9-cc2027b08ef2" providerId="ADAL" clId="{4A6B0D4F-62B9-4571-9EE2-A43B9E002D21}" dt="2020-12-13T14:13:15.356" v="1821"/>
          <ac:spMkLst>
            <pc:docMk/>
            <pc:sldMk cId="4127411321" sldId="307"/>
            <ac:spMk id="10" creationId="{F643BE08-0ED1-4B73-AC6D-B7E26A59CDAA}"/>
          </ac:spMkLst>
        </pc:spChg>
        <pc:spChg chg="add del">
          <ac:chgData name="Ester Varwijk" userId="4ef1be2c-6897-4798-a5b9-cc2027b08ef2" providerId="ADAL" clId="{4A6B0D4F-62B9-4571-9EE2-A43B9E002D21}" dt="2020-12-13T14:13:15.356" v="1821"/>
          <ac:spMkLst>
            <pc:docMk/>
            <pc:sldMk cId="4127411321" sldId="307"/>
            <ac:spMk id="12" creationId="{956B2094-7FC0-45FC-BFED-3CB88CEE63F5}"/>
          </ac:spMkLst>
        </pc:spChg>
        <pc:spChg chg="add del">
          <ac:chgData name="Ester Varwijk" userId="4ef1be2c-6897-4798-a5b9-cc2027b08ef2" providerId="ADAL" clId="{4A6B0D4F-62B9-4571-9EE2-A43B9E002D21}" dt="2020-12-13T14:13:15.356" v="1821"/>
          <ac:spMkLst>
            <pc:docMk/>
            <pc:sldMk cId="4127411321" sldId="307"/>
            <ac:spMk id="14" creationId="{07A4B640-BB7F-4272-A710-068DBA9F9A6E}"/>
          </ac:spMkLst>
        </pc:spChg>
      </pc:sldChg>
      <pc:sldChg chg="modSp add modNotesTx">
        <pc:chgData name="Ester Varwijk" userId="4ef1be2c-6897-4798-a5b9-cc2027b08ef2" providerId="ADAL" clId="{4A6B0D4F-62B9-4571-9EE2-A43B9E002D21}" dt="2020-12-13T14:20:46.418" v="2678" actId="20577"/>
        <pc:sldMkLst>
          <pc:docMk/>
          <pc:sldMk cId="809042516" sldId="308"/>
        </pc:sldMkLst>
        <pc:spChg chg="mod">
          <ac:chgData name="Ester Varwijk" userId="4ef1be2c-6897-4798-a5b9-cc2027b08ef2" providerId="ADAL" clId="{4A6B0D4F-62B9-4571-9EE2-A43B9E002D21}" dt="2020-12-13T14:10:56.230" v="1798" actId="20577"/>
          <ac:spMkLst>
            <pc:docMk/>
            <pc:sldMk cId="809042516" sldId="308"/>
            <ac:spMk id="3" creationId="{00000000-0000-0000-0000-000000000000}"/>
          </ac:spMkLst>
        </pc:spChg>
      </pc:sldChg>
      <pc:sldChg chg="modSp add modNotesTx">
        <pc:chgData name="Ester Varwijk" userId="4ef1be2c-6897-4798-a5b9-cc2027b08ef2" providerId="ADAL" clId="{4A6B0D4F-62B9-4571-9EE2-A43B9E002D21}" dt="2020-12-13T14:20:08.370" v="2566" actId="20577"/>
        <pc:sldMkLst>
          <pc:docMk/>
          <pc:sldMk cId="371592711" sldId="309"/>
        </pc:sldMkLst>
        <pc:spChg chg="mod">
          <ac:chgData name="Ester Varwijk" userId="4ef1be2c-6897-4798-a5b9-cc2027b08ef2" providerId="ADAL" clId="{4A6B0D4F-62B9-4571-9EE2-A43B9E002D21}" dt="2020-12-13T14:19:32.757" v="2487" actId="20577"/>
          <ac:spMkLst>
            <pc:docMk/>
            <pc:sldMk cId="371592711" sldId="30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FB4E0-E740-4A74-A9BF-F7D1003C6A38}" type="datetimeFigureOut">
              <a:rPr lang="nl-NL" smtClean="0"/>
              <a:t>13-12-2020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1E5B35-4B6D-4B33-9240-4AB1CFC7FF19}" type="slidenum">
              <a:rPr lang="nl-NL" smtClean="0"/>
              <a:t>‹nr.›</a:t>
            </a:fld>
            <a:endParaRPr lang="nl-NL"/>
          </a:p>
        </p:txBody>
      </p:sp>
    </p:spTree>
    <p:extLst>
      <p:ext uri="{BB962C8B-B14F-4D97-AF65-F5344CB8AC3E}">
        <p14:creationId xmlns:p14="http://schemas.microsoft.com/office/powerpoint/2010/main" val="20349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1E5B35-4B6D-4B33-9240-4AB1CFC7FF19}" type="slidenum">
              <a:rPr lang="nl-NL" smtClean="0"/>
              <a:t>1</a:t>
            </a:fld>
            <a:endParaRPr lang="nl-NL"/>
          </a:p>
        </p:txBody>
      </p:sp>
    </p:spTree>
    <p:extLst>
      <p:ext uri="{BB962C8B-B14F-4D97-AF65-F5344CB8AC3E}">
        <p14:creationId xmlns:p14="http://schemas.microsoft.com/office/powerpoint/2010/main" val="394736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1E5B35-4B6D-4B33-9240-4AB1CFC7FF19}" type="slidenum">
              <a:rPr lang="nl-NL" smtClean="0"/>
              <a:t>2</a:t>
            </a:fld>
            <a:endParaRPr lang="nl-NL"/>
          </a:p>
        </p:txBody>
      </p:sp>
    </p:spTree>
    <p:extLst>
      <p:ext uri="{BB962C8B-B14F-4D97-AF65-F5344CB8AC3E}">
        <p14:creationId xmlns:p14="http://schemas.microsoft.com/office/powerpoint/2010/main" val="37735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Mevrouw heeft atriumfibrilleren waardoor ze een vergrote kans heeft op trombose, de bloedverdunner mist dus.</a:t>
            </a:r>
          </a:p>
        </p:txBody>
      </p:sp>
      <p:sp>
        <p:nvSpPr>
          <p:cNvPr id="4" name="Tijdelijke aanduiding voor dianummer 3"/>
          <p:cNvSpPr>
            <a:spLocks noGrp="1"/>
          </p:cNvSpPr>
          <p:nvPr>
            <p:ph type="sldNum" sz="quarter" idx="5"/>
          </p:nvPr>
        </p:nvSpPr>
        <p:spPr/>
        <p:txBody>
          <a:bodyPr/>
          <a:lstStyle/>
          <a:p>
            <a:fld id="{351E5B35-4B6D-4B33-9240-4AB1CFC7FF19}" type="slidenum">
              <a:rPr lang="nl-NL" smtClean="0"/>
              <a:t>3</a:t>
            </a:fld>
            <a:endParaRPr lang="nl-NL"/>
          </a:p>
        </p:txBody>
      </p:sp>
    </p:spTree>
    <p:extLst>
      <p:ext uri="{BB962C8B-B14F-4D97-AF65-F5344CB8AC3E}">
        <p14:creationId xmlns:p14="http://schemas.microsoft.com/office/powerpoint/2010/main" val="3775932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1E5B35-4B6D-4B33-9240-4AB1CFC7FF19}" type="slidenum">
              <a:rPr lang="nl-NL" smtClean="0"/>
              <a:t>4</a:t>
            </a:fld>
            <a:endParaRPr lang="nl-NL"/>
          </a:p>
        </p:txBody>
      </p:sp>
    </p:spTree>
    <p:extLst>
      <p:ext uri="{BB962C8B-B14F-4D97-AF65-F5344CB8AC3E}">
        <p14:creationId xmlns:p14="http://schemas.microsoft.com/office/powerpoint/2010/main" val="403111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Bloedverdunner mist, </a:t>
            </a:r>
            <a:r>
              <a:rPr lang="nl-NL" dirty="0" err="1"/>
              <a:t>irr</a:t>
            </a:r>
            <a:r>
              <a:rPr lang="nl-NL" dirty="0"/>
              <a:t> HF geeft aan dat mevrouw op dit moment ook atriumfibrilleren heeft</a:t>
            </a:r>
          </a:p>
        </p:txBody>
      </p:sp>
      <p:sp>
        <p:nvSpPr>
          <p:cNvPr id="4" name="Tijdelijke aanduiding voor dianummer 3"/>
          <p:cNvSpPr>
            <a:spLocks noGrp="1"/>
          </p:cNvSpPr>
          <p:nvPr>
            <p:ph type="sldNum" sz="quarter" idx="5"/>
          </p:nvPr>
        </p:nvSpPr>
        <p:spPr/>
        <p:txBody>
          <a:bodyPr/>
          <a:lstStyle/>
          <a:p>
            <a:fld id="{351E5B35-4B6D-4B33-9240-4AB1CFC7FF19}" type="slidenum">
              <a:rPr lang="nl-NL" smtClean="0"/>
              <a:t>5</a:t>
            </a:fld>
            <a:endParaRPr lang="nl-NL"/>
          </a:p>
        </p:txBody>
      </p:sp>
    </p:spTree>
    <p:extLst>
      <p:ext uri="{BB962C8B-B14F-4D97-AF65-F5344CB8AC3E}">
        <p14:creationId xmlns:p14="http://schemas.microsoft.com/office/powerpoint/2010/main" val="160986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kan een verlaagd of verhoogd kalium veroorzaken? (hartritmestoornissen)</a:t>
            </a:r>
          </a:p>
          <a:p>
            <a:endParaRPr lang="nl-NL" dirty="0"/>
          </a:p>
          <a:p>
            <a:r>
              <a:rPr lang="nl-NL" dirty="0"/>
              <a:t>Waardoor verhoogd ureum? )in deze casus door vocht vast houden, kan verwardheid veroorzaken</a:t>
            </a:r>
          </a:p>
          <a:p>
            <a:endParaRPr lang="nl-NL" dirty="0"/>
          </a:p>
          <a:p>
            <a:r>
              <a:rPr lang="nl-NL" dirty="0"/>
              <a:t>Het verhoogde creatinine is een teken dat de nieren niet goed werken</a:t>
            </a:r>
          </a:p>
          <a:p>
            <a:endParaRPr lang="nl-NL" dirty="0"/>
          </a:p>
          <a:p>
            <a:r>
              <a:rPr lang="nl-NL" dirty="0" err="1"/>
              <a:t>Troponine</a:t>
            </a:r>
            <a:r>
              <a:rPr lang="nl-NL" dirty="0"/>
              <a:t> is verhoogd, door hartschade, is een eiwit wat betrokken is bij aanspannen en ontspannen hartspier</a:t>
            </a:r>
          </a:p>
          <a:p>
            <a:endParaRPr lang="nl-NL" dirty="0"/>
          </a:p>
          <a:p>
            <a:r>
              <a:rPr lang="nl-NL" dirty="0"/>
              <a:t>CK-mb, enzym wat hartschade aantoont, niet verhoogd</a:t>
            </a:r>
          </a:p>
        </p:txBody>
      </p:sp>
      <p:sp>
        <p:nvSpPr>
          <p:cNvPr id="4" name="Tijdelijke aanduiding voor dianummer 3"/>
          <p:cNvSpPr>
            <a:spLocks noGrp="1"/>
          </p:cNvSpPr>
          <p:nvPr>
            <p:ph type="sldNum" sz="quarter" idx="5"/>
          </p:nvPr>
        </p:nvSpPr>
        <p:spPr/>
        <p:txBody>
          <a:bodyPr/>
          <a:lstStyle/>
          <a:p>
            <a:fld id="{351E5B35-4B6D-4B33-9240-4AB1CFC7FF19}" type="slidenum">
              <a:rPr lang="nl-NL" smtClean="0"/>
              <a:t>7</a:t>
            </a:fld>
            <a:endParaRPr lang="nl-NL"/>
          </a:p>
        </p:txBody>
      </p:sp>
    </p:spTree>
    <p:extLst>
      <p:ext uri="{BB962C8B-B14F-4D97-AF65-F5344CB8AC3E}">
        <p14:creationId xmlns:p14="http://schemas.microsoft.com/office/powerpoint/2010/main" val="243398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51E5B35-4B6D-4B33-9240-4AB1CFC7FF19}" type="slidenum">
              <a:rPr lang="nl-NL" smtClean="0"/>
              <a:t>8</a:t>
            </a:fld>
            <a:endParaRPr lang="nl-NL"/>
          </a:p>
        </p:txBody>
      </p:sp>
    </p:spTree>
    <p:extLst>
      <p:ext uri="{BB962C8B-B14F-4D97-AF65-F5344CB8AC3E}">
        <p14:creationId xmlns:p14="http://schemas.microsoft.com/office/powerpoint/2010/main" val="127082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 thorax – pneumonie uitsluiten en zicht op vocht in de longen (oedeem)</a:t>
            </a:r>
          </a:p>
          <a:p>
            <a:endParaRPr lang="nl-NL" dirty="0"/>
          </a:p>
          <a:p>
            <a:r>
              <a:rPr lang="nl-NL" dirty="0"/>
              <a:t>ECG – </a:t>
            </a:r>
            <a:r>
              <a:rPr lang="nl-NL" dirty="0" err="1"/>
              <a:t>evt</a:t>
            </a:r>
            <a:r>
              <a:rPr lang="nl-NL" dirty="0"/>
              <a:t> infarct aantonen, ritmestoornissen aantonen</a:t>
            </a:r>
          </a:p>
          <a:p>
            <a:endParaRPr lang="nl-NL" dirty="0"/>
          </a:p>
          <a:p>
            <a:r>
              <a:rPr lang="nl-NL" dirty="0"/>
              <a:t>D- dimeer – verhoogd bij trombose</a:t>
            </a:r>
          </a:p>
          <a:p>
            <a:endParaRPr lang="nl-NL" dirty="0"/>
          </a:p>
          <a:p>
            <a:r>
              <a:rPr lang="nl-NL" dirty="0"/>
              <a:t>Bloedgas – verhouding O2 en Co2 (en </a:t>
            </a:r>
            <a:r>
              <a:rPr lang="nl-NL" dirty="0" err="1"/>
              <a:t>koolgas</a:t>
            </a:r>
            <a:r>
              <a:rPr lang="nl-NL" dirty="0"/>
              <a:t>)</a:t>
            </a:r>
          </a:p>
          <a:p>
            <a:endParaRPr lang="nl-NL" dirty="0"/>
          </a:p>
          <a:p>
            <a:r>
              <a:rPr lang="nl-NL" dirty="0"/>
              <a:t>NTG voor verwijden bloedvaten</a:t>
            </a:r>
          </a:p>
          <a:p>
            <a:endParaRPr lang="nl-NL" dirty="0"/>
          </a:p>
          <a:p>
            <a:r>
              <a:rPr lang="nl-NL" dirty="0" err="1"/>
              <a:t>Lanoxin</a:t>
            </a:r>
            <a:r>
              <a:rPr lang="nl-NL" dirty="0"/>
              <a:t>, digoxine verbeterd de pompkracht van het hart</a:t>
            </a:r>
          </a:p>
        </p:txBody>
      </p:sp>
      <p:sp>
        <p:nvSpPr>
          <p:cNvPr id="4" name="Tijdelijke aanduiding voor dianummer 3"/>
          <p:cNvSpPr>
            <a:spLocks noGrp="1"/>
          </p:cNvSpPr>
          <p:nvPr>
            <p:ph type="sldNum" sz="quarter" idx="5"/>
          </p:nvPr>
        </p:nvSpPr>
        <p:spPr/>
        <p:txBody>
          <a:bodyPr/>
          <a:lstStyle/>
          <a:p>
            <a:fld id="{351E5B35-4B6D-4B33-9240-4AB1CFC7FF19}" type="slidenum">
              <a:rPr lang="nl-NL" smtClean="0"/>
              <a:t>9</a:t>
            </a:fld>
            <a:endParaRPr lang="nl-NL"/>
          </a:p>
        </p:txBody>
      </p:sp>
    </p:spTree>
    <p:extLst>
      <p:ext uri="{BB962C8B-B14F-4D97-AF65-F5344CB8AC3E}">
        <p14:creationId xmlns:p14="http://schemas.microsoft.com/office/powerpoint/2010/main" val="1241562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Zowel vocht in het lichaam als in de longen (de PP in de wiki bij uitleg circulatie geeft </a:t>
            </a:r>
            <a:r>
              <a:rPr lang="nl-NL"/>
              <a:t>ook uitleg)</a:t>
            </a:r>
            <a:endParaRPr lang="nl-NL" dirty="0"/>
          </a:p>
        </p:txBody>
      </p:sp>
      <p:sp>
        <p:nvSpPr>
          <p:cNvPr id="4" name="Tijdelijke aanduiding voor dianummer 3"/>
          <p:cNvSpPr>
            <a:spLocks noGrp="1"/>
          </p:cNvSpPr>
          <p:nvPr>
            <p:ph type="sldNum" sz="quarter" idx="5"/>
          </p:nvPr>
        </p:nvSpPr>
        <p:spPr/>
        <p:txBody>
          <a:bodyPr/>
          <a:lstStyle/>
          <a:p>
            <a:fld id="{351E5B35-4B6D-4B33-9240-4AB1CFC7FF19}" type="slidenum">
              <a:rPr lang="nl-NL" smtClean="0"/>
              <a:t>10</a:t>
            </a:fld>
            <a:endParaRPr lang="nl-NL"/>
          </a:p>
        </p:txBody>
      </p:sp>
    </p:spTree>
    <p:extLst>
      <p:ext uri="{BB962C8B-B14F-4D97-AF65-F5344CB8AC3E}">
        <p14:creationId xmlns:p14="http://schemas.microsoft.com/office/powerpoint/2010/main" val="658972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nl-NL"/>
              <a:t>Klik om stijl te bewerken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3E4F5AE-0CC1-45FD-B502-4587688FA3E5}" type="datetimeFigureOut">
              <a:rPr lang="nl-NL" smtClean="0"/>
              <a:t>13-12-2020</a:t>
            </a:fld>
            <a:endParaRPr lang="nl-NL"/>
          </a:p>
        </p:txBody>
      </p:sp>
      <p:sp>
        <p:nvSpPr>
          <p:cNvPr id="5" name="Footer Placeholder 4"/>
          <p:cNvSpPr>
            <a:spLocks noGrp="1"/>
          </p:cNvSpPr>
          <p:nvPr>
            <p:ph type="ftr" sz="quarter" idx="11"/>
          </p:nvPr>
        </p:nvSpPr>
        <p:spPr>
          <a:xfrm>
            <a:off x="1921934" y="5054602"/>
            <a:ext cx="4064860" cy="279400"/>
          </a:xfrm>
        </p:spPr>
        <p:txBody>
          <a:bodyPr/>
          <a:lstStyle/>
          <a:p>
            <a:endParaRPr lang="nl-NL"/>
          </a:p>
        </p:txBody>
      </p:sp>
      <p:sp>
        <p:nvSpPr>
          <p:cNvPr id="6" name="Slide Number Placeholder 5"/>
          <p:cNvSpPr>
            <a:spLocks noGrp="1"/>
          </p:cNvSpPr>
          <p:nvPr>
            <p:ph type="sldNum" sz="quarter" idx="12"/>
          </p:nvPr>
        </p:nvSpPr>
        <p:spPr>
          <a:xfrm>
            <a:off x="6817317" y="5054602"/>
            <a:ext cx="413483" cy="279400"/>
          </a:xfrm>
        </p:spPr>
        <p:txBody>
          <a:bodyPr/>
          <a:lstStyle/>
          <a:p>
            <a:fld id="{AA0015E3-1118-4E97-969F-A838CE1FB8C6}" type="slidenum">
              <a:rPr lang="nl-NL" smtClean="0"/>
              <a:t>‹nr.›</a:t>
            </a:fld>
            <a:endParaRPr lang="nl-N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8744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3E4F5AE-0CC1-45FD-B502-4587688FA3E5}" type="datetimeFigureOut">
              <a:rPr lang="nl-NL" smtClean="0"/>
              <a:t>13-12-2020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A0015E3-1118-4E97-969F-A838CE1FB8C6}" type="slidenum">
              <a:rPr lang="nl-NL" smtClean="0"/>
              <a:t>‹nr.›</a:t>
            </a:fld>
            <a:endParaRPr lang="nl-NL"/>
          </a:p>
        </p:txBody>
      </p:sp>
    </p:spTree>
    <p:extLst>
      <p:ext uri="{BB962C8B-B14F-4D97-AF65-F5344CB8AC3E}">
        <p14:creationId xmlns:p14="http://schemas.microsoft.com/office/powerpoint/2010/main" val="2890032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3E4F5AE-0CC1-45FD-B502-4587688FA3E5}" type="datetimeFigureOut">
              <a:rPr lang="nl-NL" smtClean="0"/>
              <a:t>13-12-2020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0015E3-1118-4E97-969F-A838CE1FB8C6}" type="slidenum">
              <a:rPr lang="nl-NL" smtClean="0"/>
              <a:t>‹nr.›</a:t>
            </a:fld>
            <a:endParaRPr lang="nl-N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3393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3E4F5AE-0CC1-45FD-B502-4587688FA3E5}" type="datetimeFigureOut">
              <a:rPr lang="nl-NL" smtClean="0"/>
              <a:t>13-12-2020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0015E3-1118-4E97-969F-A838CE1FB8C6}" type="slidenum">
              <a:rPr lang="nl-NL" smtClean="0"/>
              <a:t>‹nr.›</a:t>
            </a:fld>
            <a:endParaRPr lang="nl-N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85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3E4F5AE-0CC1-45FD-B502-4587688FA3E5}" type="datetimeFigureOut">
              <a:rPr lang="nl-NL" smtClean="0"/>
              <a:t>13-12-2020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0015E3-1118-4E97-969F-A838CE1FB8C6}" type="slidenum">
              <a:rPr lang="nl-NL" smtClean="0"/>
              <a:t>‹nr.›</a:t>
            </a:fld>
            <a:endParaRPr lang="nl-NL"/>
          </a:p>
        </p:txBody>
      </p:sp>
    </p:spTree>
    <p:extLst>
      <p:ext uri="{BB962C8B-B14F-4D97-AF65-F5344CB8AC3E}">
        <p14:creationId xmlns:p14="http://schemas.microsoft.com/office/powerpoint/2010/main" val="195751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3E4F5AE-0CC1-45FD-B502-4587688FA3E5}" type="datetimeFigureOut">
              <a:rPr lang="nl-NL" smtClean="0"/>
              <a:t>13-12-2020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0015E3-1118-4E97-969F-A838CE1FB8C6}" type="slidenum">
              <a:rPr lang="nl-NL" smtClean="0"/>
              <a:t>‹nr.›</a:t>
            </a:fld>
            <a:endParaRPr lang="nl-N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452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nl-NL"/>
              <a:t>Klik om stijl te bewerken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3E4F5AE-0CC1-45FD-B502-4587688FA3E5}" type="datetimeFigureOut">
              <a:rPr lang="nl-NL" smtClean="0"/>
              <a:t>13-12-2020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0015E3-1118-4E97-969F-A838CE1FB8C6}" type="slidenum">
              <a:rPr lang="nl-NL" smtClean="0"/>
              <a:t>‹nr.›</a:t>
            </a:fld>
            <a:endParaRPr lang="nl-N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247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3E4F5AE-0CC1-45FD-B502-4587688FA3E5}" type="datetimeFigureOut">
              <a:rPr lang="nl-NL" smtClean="0"/>
              <a:t>13-12-2020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0015E3-1118-4E97-969F-A838CE1FB8C6}" type="slidenum">
              <a:rPr lang="nl-NL" smtClean="0"/>
              <a:t>‹nr.›</a:t>
            </a:fld>
            <a:endParaRPr lang="nl-N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7193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3E4F5AE-0CC1-45FD-B502-4587688FA3E5}" type="datetimeFigureOut">
              <a:rPr lang="nl-NL" smtClean="0"/>
              <a:t>13-12-2020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0015E3-1118-4E97-969F-A838CE1FB8C6}" type="slidenum">
              <a:rPr lang="nl-NL" smtClean="0"/>
              <a:t>‹nr.›</a:t>
            </a:fld>
            <a:endParaRPr lang="nl-N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259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3E4F5AE-0CC1-45FD-B502-4587688FA3E5}" type="datetimeFigureOut">
              <a:rPr lang="nl-NL" smtClean="0"/>
              <a:t>13-12-2020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0015E3-1118-4E97-969F-A838CE1FB8C6}" type="slidenum">
              <a:rPr lang="nl-NL" smtClean="0"/>
              <a:t>‹nr.›</a:t>
            </a:fld>
            <a:endParaRPr lang="nl-NL"/>
          </a:p>
        </p:txBody>
      </p:sp>
    </p:spTree>
    <p:extLst>
      <p:ext uri="{BB962C8B-B14F-4D97-AF65-F5344CB8AC3E}">
        <p14:creationId xmlns:p14="http://schemas.microsoft.com/office/powerpoint/2010/main" val="240966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nl-NL"/>
              <a:t>Klik om stijl te bewerken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3E4F5AE-0CC1-45FD-B502-4587688FA3E5}" type="datetimeFigureOut">
              <a:rPr lang="nl-NL" smtClean="0"/>
              <a:t>13-12-2020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A0015E3-1118-4E97-969F-A838CE1FB8C6}" type="slidenum">
              <a:rPr lang="nl-NL" smtClean="0"/>
              <a:t>‹nr.›</a:t>
            </a:fld>
            <a:endParaRPr lang="nl-N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021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nl-NL"/>
              <a:t>Klik om stijl te bewerken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3E4F5AE-0CC1-45FD-B502-4587688FA3E5}" type="datetimeFigureOut">
              <a:rPr lang="nl-NL" smtClean="0"/>
              <a:t>13-12-2020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A0015E3-1118-4E97-969F-A838CE1FB8C6}" type="slidenum">
              <a:rPr lang="nl-NL" smtClean="0"/>
              <a:t>‹nr.›</a:t>
            </a:fld>
            <a:endParaRPr lang="nl-NL"/>
          </a:p>
        </p:txBody>
      </p:sp>
    </p:spTree>
    <p:extLst>
      <p:ext uri="{BB962C8B-B14F-4D97-AF65-F5344CB8AC3E}">
        <p14:creationId xmlns:p14="http://schemas.microsoft.com/office/powerpoint/2010/main" val="503773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3E4F5AE-0CC1-45FD-B502-4587688FA3E5}" type="datetimeFigureOut">
              <a:rPr lang="nl-NL" smtClean="0"/>
              <a:t>13-12-2020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A0015E3-1118-4E97-969F-A838CE1FB8C6}" type="slidenum">
              <a:rPr lang="nl-NL" smtClean="0"/>
              <a:t>‹nr.›</a:t>
            </a:fld>
            <a:endParaRPr lang="nl-N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80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03E4F5AE-0CC1-45FD-B502-4587688FA3E5}" type="datetimeFigureOut">
              <a:rPr lang="nl-NL" smtClean="0"/>
              <a:t>13-12-2020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A0015E3-1118-4E97-969F-A838CE1FB8C6}" type="slidenum">
              <a:rPr lang="nl-NL" smtClean="0"/>
              <a:t>‹nr.›</a:t>
            </a:fld>
            <a:endParaRPr lang="nl-N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9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F5AE-0CC1-45FD-B502-4587688FA3E5}" type="datetimeFigureOut">
              <a:rPr lang="nl-NL" smtClean="0"/>
              <a:t>13-12-2020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A0015E3-1118-4E97-969F-A838CE1FB8C6}" type="slidenum">
              <a:rPr lang="nl-NL" smtClean="0"/>
              <a:t>‹nr.›</a:t>
            </a:fld>
            <a:endParaRPr lang="nl-NL"/>
          </a:p>
        </p:txBody>
      </p:sp>
    </p:spTree>
    <p:extLst>
      <p:ext uri="{BB962C8B-B14F-4D97-AF65-F5344CB8AC3E}">
        <p14:creationId xmlns:p14="http://schemas.microsoft.com/office/powerpoint/2010/main" val="384063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3E4F5AE-0CC1-45FD-B502-4587688FA3E5}" type="datetimeFigureOut">
              <a:rPr lang="nl-NL" smtClean="0"/>
              <a:t>13-12-2020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A0015E3-1118-4E97-969F-A838CE1FB8C6}" type="slidenum">
              <a:rPr lang="nl-NL" smtClean="0"/>
              <a:t>‹nr.›</a:t>
            </a:fld>
            <a:endParaRPr lang="nl-N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540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nl-NL"/>
              <a:t>Klik om stijl te bewerken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3E4F5AE-0CC1-45FD-B502-4587688FA3E5}" type="datetimeFigureOut">
              <a:rPr lang="nl-NL" smtClean="0"/>
              <a:t>13-12-2020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A0015E3-1118-4E97-969F-A838CE1FB8C6}" type="slidenum">
              <a:rPr lang="nl-NL" smtClean="0"/>
              <a:t>‹nr.›</a:t>
            </a:fld>
            <a:endParaRPr lang="nl-NL"/>
          </a:p>
        </p:txBody>
      </p:sp>
    </p:spTree>
    <p:extLst>
      <p:ext uri="{BB962C8B-B14F-4D97-AF65-F5344CB8AC3E}">
        <p14:creationId xmlns:p14="http://schemas.microsoft.com/office/powerpoint/2010/main" val="357046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3E4F5AE-0CC1-45FD-B502-4587688FA3E5}" type="datetimeFigureOut">
              <a:rPr lang="nl-NL" smtClean="0"/>
              <a:t>13-12-2020</a:t>
            </a:fld>
            <a:endParaRPr lang="nl-N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0015E3-1118-4E97-969F-A838CE1FB8C6}" type="slidenum">
              <a:rPr lang="nl-NL" smtClean="0"/>
              <a:t>‹nr.›</a:t>
            </a:fld>
            <a:endParaRPr lang="nl-NL"/>
          </a:p>
        </p:txBody>
      </p:sp>
    </p:spTree>
    <p:extLst>
      <p:ext uri="{BB962C8B-B14F-4D97-AF65-F5344CB8AC3E}">
        <p14:creationId xmlns:p14="http://schemas.microsoft.com/office/powerpoint/2010/main" val="666839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app=desktop&amp;v=5w9BHSzvrJ8"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14" name="Picture 13">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7" name="Picture 16">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el 1"/>
          <p:cNvSpPr>
            <a:spLocks noGrp="1"/>
          </p:cNvSpPr>
          <p:nvPr>
            <p:ph type="ctrTitle"/>
          </p:nvPr>
        </p:nvSpPr>
        <p:spPr>
          <a:xfrm>
            <a:off x="748146" y="982132"/>
            <a:ext cx="3070512" cy="2823880"/>
          </a:xfrm>
        </p:spPr>
        <p:txBody>
          <a:bodyPr>
            <a:normAutofit/>
          </a:bodyPr>
          <a:lstStyle/>
          <a:p>
            <a:r>
              <a:rPr lang="nl-NL" sz="4200" b="1">
                <a:solidFill>
                  <a:srgbClr val="262626"/>
                </a:solidFill>
              </a:rPr>
              <a:t>Klinisch redeneren</a:t>
            </a:r>
          </a:p>
        </p:txBody>
      </p:sp>
      <p:sp>
        <p:nvSpPr>
          <p:cNvPr id="3" name="Ondertitel 2"/>
          <p:cNvSpPr>
            <a:spLocks noGrp="1"/>
          </p:cNvSpPr>
          <p:nvPr>
            <p:ph type="subTitle" idx="1"/>
          </p:nvPr>
        </p:nvSpPr>
        <p:spPr>
          <a:xfrm>
            <a:off x="748146" y="4076944"/>
            <a:ext cx="3070512" cy="1679620"/>
          </a:xfrm>
        </p:spPr>
        <p:txBody>
          <a:bodyPr>
            <a:normAutofit/>
          </a:bodyPr>
          <a:lstStyle/>
          <a:p>
            <a:r>
              <a:rPr lang="en-US" b="1">
                <a:solidFill>
                  <a:srgbClr val="000000"/>
                </a:solidFill>
              </a:rPr>
              <a:t>Casus mevrouw Vollenhove</a:t>
            </a:r>
            <a:endParaRPr lang="nl-NL" b="1">
              <a:solidFill>
                <a:srgbClr val="000000"/>
              </a:solidFill>
            </a:endParaRPr>
          </a:p>
        </p:txBody>
      </p:sp>
      <p:pic>
        <p:nvPicPr>
          <p:cNvPr id="6" name="Afbeelding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4001" y="1698425"/>
            <a:ext cx="4102099" cy="3461146"/>
          </a:xfrm>
          <a:prstGeom prst="rect">
            <a:avLst/>
          </a:prstGeom>
          <a:ln w="57150" cmpd="thickThin">
            <a:solidFill>
              <a:srgbClr val="7F7F7F"/>
            </a:solidFill>
            <a:miter lim="800000"/>
          </a:ln>
        </p:spPr>
      </p:pic>
    </p:spTree>
    <p:extLst>
      <p:ext uri="{BB962C8B-B14F-4D97-AF65-F5344CB8AC3E}">
        <p14:creationId xmlns:p14="http://schemas.microsoft.com/office/powerpoint/2010/main" val="344393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chemeClr val="tx2"/>
                </a:solidFill>
              </a:rPr>
              <a:t>Recommendation</a:t>
            </a:r>
            <a:endParaRPr lang="nl-NL" dirty="0">
              <a:solidFill>
                <a:schemeClr val="tx2"/>
              </a:solidFill>
            </a:endParaRPr>
          </a:p>
        </p:txBody>
      </p:sp>
      <p:sp>
        <p:nvSpPr>
          <p:cNvPr id="3" name="Tijdelijke aanduiding voor inhoud 2"/>
          <p:cNvSpPr>
            <a:spLocks noGrp="1"/>
          </p:cNvSpPr>
          <p:nvPr>
            <p:ph idx="1"/>
          </p:nvPr>
        </p:nvSpPr>
        <p:spPr/>
        <p:txBody>
          <a:bodyPr>
            <a:normAutofit fontScale="92500" lnSpcReduction="10000"/>
          </a:bodyPr>
          <a:lstStyle/>
          <a:p>
            <a:pPr marL="0" indent="0">
              <a:buNone/>
            </a:pPr>
            <a:r>
              <a:rPr lang="en-US" dirty="0"/>
              <a:t>Diagnose </a:t>
            </a:r>
            <a:r>
              <a:rPr lang="en-US" dirty="0" err="1"/>
              <a:t>mevrouw</a:t>
            </a:r>
            <a:r>
              <a:rPr lang="en-US" dirty="0"/>
              <a:t> </a:t>
            </a:r>
            <a:r>
              <a:rPr lang="en-US" dirty="0" err="1"/>
              <a:t>Vollenhove</a:t>
            </a:r>
            <a:r>
              <a:rPr lang="en-US" dirty="0"/>
              <a:t>:</a:t>
            </a:r>
          </a:p>
          <a:p>
            <a:pPr marL="0" indent="0">
              <a:buNone/>
            </a:pPr>
            <a:endParaRPr lang="en-US" dirty="0"/>
          </a:p>
          <a:p>
            <a:pPr>
              <a:buFont typeface="Wingdings" panose="05000000000000000000" pitchFamily="2" charset="2"/>
              <a:buChar char="v"/>
            </a:pPr>
            <a:r>
              <a:rPr lang="en-US" dirty="0"/>
              <a:t> </a:t>
            </a:r>
            <a:r>
              <a:rPr lang="en-US" dirty="0" err="1"/>
              <a:t>Mevrouw</a:t>
            </a:r>
            <a:r>
              <a:rPr lang="en-US" dirty="0"/>
              <a:t> </a:t>
            </a:r>
            <a:r>
              <a:rPr lang="en-US" dirty="0" err="1"/>
              <a:t>blijkt</a:t>
            </a:r>
            <a:r>
              <a:rPr lang="en-US" dirty="0"/>
              <a:t> </a:t>
            </a:r>
            <a:r>
              <a:rPr lang="en-US" dirty="0" err="1"/>
              <a:t>symptomen</a:t>
            </a:r>
            <a:r>
              <a:rPr lang="en-US" dirty="0"/>
              <a:t> </a:t>
            </a:r>
            <a:r>
              <a:rPr lang="en-US" dirty="0" err="1"/>
              <a:t>te</a:t>
            </a:r>
            <a:r>
              <a:rPr lang="en-US" dirty="0"/>
              <a:t> </a:t>
            </a:r>
            <a:r>
              <a:rPr lang="en-US" dirty="0" err="1"/>
              <a:t>hebben</a:t>
            </a:r>
            <a:r>
              <a:rPr lang="en-US" dirty="0"/>
              <a:t> van </a:t>
            </a:r>
            <a:r>
              <a:rPr lang="en-US" dirty="0" err="1"/>
              <a:t>toenemend</a:t>
            </a:r>
            <a:r>
              <a:rPr lang="en-US" dirty="0"/>
              <a:t> </a:t>
            </a:r>
            <a:r>
              <a:rPr lang="en-US" dirty="0" err="1"/>
              <a:t>hartfalen</a:t>
            </a:r>
            <a:r>
              <a:rPr lang="en-US" dirty="0"/>
              <a:t> (</a:t>
            </a:r>
            <a:r>
              <a:rPr lang="en-US" dirty="0" err="1"/>
              <a:t>decompensatio</a:t>
            </a:r>
            <a:r>
              <a:rPr lang="en-US" dirty="0"/>
              <a:t> cordis)</a:t>
            </a:r>
          </a:p>
          <a:p>
            <a:pPr>
              <a:buFont typeface="Wingdings" panose="05000000000000000000" pitchFamily="2" charset="2"/>
              <a:buChar char="v"/>
            </a:pPr>
            <a:r>
              <a:rPr lang="en-US" dirty="0"/>
              <a:t>Ze </a:t>
            </a:r>
            <a:r>
              <a:rPr lang="en-US" dirty="0" err="1"/>
              <a:t>heeft</a:t>
            </a:r>
            <a:r>
              <a:rPr lang="en-US" dirty="0"/>
              <a:t> </a:t>
            </a:r>
            <a:r>
              <a:rPr lang="en-US" dirty="0" err="1"/>
              <a:t>zowel</a:t>
            </a:r>
            <a:r>
              <a:rPr lang="en-US" dirty="0"/>
              <a:t> links </a:t>
            </a:r>
            <a:r>
              <a:rPr lang="en-US" dirty="0" err="1"/>
              <a:t>als</a:t>
            </a:r>
            <a:r>
              <a:rPr lang="en-US" dirty="0"/>
              <a:t> </a:t>
            </a:r>
            <a:r>
              <a:rPr lang="en-US" dirty="0" err="1"/>
              <a:t>rechts</a:t>
            </a:r>
            <a:r>
              <a:rPr lang="en-US" dirty="0"/>
              <a:t> decompensation.</a:t>
            </a:r>
          </a:p>
          <a:p>
            <a:pPr>
              <a:buFont typeface="Wingdings" panose="05000000000000000000" pitchFamily="2" charset="2"/>
              <a:buChar char="v"/>
            </a:pPr>
            <a:endParaRPr lang="en-US" dirty="0"/>
          </a:p>
          <a:p>
            <a:pPr marL="0" indent="0">
              <a:buNone/>
            </a:pPr>
            <a:r>
              <a:rPr lang="nl-NL" dirty="0">
                <a:hlinkClick r:id="rId3"/>
              </a:rPr>
              <a:t>https://www.youtube.com/watch?app=desktop&amp;v=5w9BHSzvrJ8</a:t>
            </a:r>
            <a:endParaRPr lang="nl-NL" dirty="0"/>
          </a:p>
          <a:p>
            <a:pPr marL="0" indent="0">
              <a:buNone/>
            </a:pPr>
            <a:endParaRPr lang="nl-NL" dirty="0"/>
          </a:p>
        </p:txBody>
      </p:sp>
    </p:spTree>
    <p:extLst>
      <p:ext uri="{BB962C8B-B14F-4D97-AF65-F5344CB8AC3E}">
        <p14:creationId xmlns:p14="http://schemas.microsoft.com/office/powerpoint/2010/main" val="809042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757" y="2492896"/>
            <a:ext cx="2440305" cy="3253740"/>
          </a:xfrm>
          <a:prstGeom prst="rect">
            <a:avLst/>
          </a:prstGeom>
        </p:spPr>
      </p:pic>
      <p:sp>
        <p:nvSpPr>
          <p:cNvPr id="2" name="Titel 1"/>
          <p:cNvSpPr>
            <a:spLocks noGrp="1"/>
          </p:cNvSpPr>
          <p:nvPr>
            <p:ph type="title"/>
          </p:nvPr>
        </p:nvSpPr>
        <p:spPr/>
        <p:txBody>
          <a:bodyPr/>
          <a:lstStyle/>
          <a:p>
            <a:r>
              <a:rPr lang="en-US" dirty="0" err="1">
                <a:solidFill>
                  <a:schemeClr val="tx2"/>
                </a:solidFill>
              </a:rPr>
              <a:t>Mevrouw</a:t>
            </a:r>
            <a:r>
              <a:rPr lang="en-US" dirty="0">
                <a:solidFill>
                  <a:schemeClr val="tx2"/>
                </a:solidFill>
              </a:rPr>
              <a:t> </a:t>
            </a:r>
            <a:r>
              <a:rPr lang="en-US" dirty="0" err="1">
                <a:solidFill>
                  <a:schemeClr val="tx2"/>
                </a:solidFill>
              </a:rPr>
              <a:t>Vollenhove</a:t>
            </a:r>
            <a:endParaRPr lang="nl-NL" dirty="0">
              <a:solidFill>
                <a:schemeClr val="tx2"/>
              </a:solidFill>
            </a:endParaRPr>
          </a:p>
        </p:txBody>
      </p:sp>
      <p:sp>
        <p:nvSpPr>
          <p:cNvPr id="3" name="Tijdelijke aanduiding voor inhoud 2"/>
          <p:cNvSpPr>
            <a:spLocks noGrp="1"/>
          </p:cNvSpPr>
          <p:nvPr>
            <p:ph idx="1"/>
          </p:nvPr>
        </p:nvSpPr>
        <p:spPr/>
        <p:txBody>
          <a:bodyPr/>
          <a:lstStyle/>
          <a:p>
            <a:r>
              <a:rPr lang="en-US" dirty="0"/>
              <a:t>EWS score?</a:t>
            </a:r>
          </a:p>
          <a:p>
            <a:r>
              <a:rPr lang="en-US" dirty="0" err="1"/>
              <a:t>Welke</a:t>
            </a:r>
            <a:r>
              <a:rPr lang="en-US" dirty="0"/>
              <a:t> </a:t>
            </a:r>
            <a:r>
              <a:rPr lang="en-US" dirty="0" err="1"/>
              <a:t>bloedwaarden</a:t>
            </a:r>
            <a:r>
              <a:rPr lang="en-US" dirty="0"/>
              <a:t> zijn </a:t>
            </a:r>
            <a:r>
              <a:rPr lang="en-US" dirty="0" err="1"/>
              <a:t>afwijkend</a:t>
            </a:r>
            <a:r>
              <a:rPr lang="en-US" dirty="0"/>
              <a:t> en </a:t>
            </a:r>
          </a:p>
          <a:p>
            <a:pPr marL="0" indent="0">
              <a:buNone/>
            </a:pPr>
            <a:r>
              <a:rPr lang="en-US" dirty="0"/>
              <a:t>      </a:t>
            </a:r>
            <a:r>
              <a:rPr lang="en-US" dirty="0" err="1"/>
              <a:t>waar</a:t>
            </a:r>
            <a:r>
              <a:rPr lang="en-US" dirty="0"/>
              <a:t> </a:t>
            </a:r>
            <a:r>
              <a:rPr lang="en-US" dirty="0" err="1"/>
              <a:t>wijst</a:t>
            </a:r>
            <a:r>
              <a:rPr lang="en-US" dirty="0"/>
              <a:t> het op?</a:t>
            </a:r>
          </a:p>
          <a:p>
            <a:r>
              <a:rPr lang="en-US" dirty="0" err="1"/>
              <a:t>Welke</a:t>
            </a:r>
            <a:r>
              <a:rPr lang="en-US" dirty="0"/>
              <a:t> </a:t>
            </a:r>
            <a:r>
              <a:rPr lang="en-US" dirty="0" err="1"/>
              <a:t>medicatie</a:t>
            </a:r>
            <a:r>
              <a:rPr lang="en-US" dirty="0"/>
              <a:t> </a:t>
            </a:r>
            <a:r>
              <a:rPr lang="en-US" dirty="0" err="1"/>
              <a:t>mis</a:t>
            </a:r>
            <a:r>
              <a:rPr lang="en-US" dirty="0"/>
              <a:t> je </a:t>
            </a:r>
            <a:r>
              <a:rPr lang="en-US" dirty="0" err="1"/>
              <a:t>als</a:t>
            </a:r>
            <a:r>
              <a:rPr lang="en-US" dirty="0"/>
              <a:t> je </a:t>
            </a:r>
          </a:p>
          <a:p>
            <a:pPr marL="0" indent="0">
              <a:buNone/>
            </a:pPr>
            <a:r>
              <a:rPr lang="en-US" dirty="0"/>
              <a:t>      </a:t>
            </a:r>
            <a:r>
              <a:rPr lang="en-US" dirty="0" err="1"/>
              <a:t>haar</a:t>
            </a:r>
            <a:r>
              <a:rPr lang="en-US" dirty="0"/>
              <a:t> </a:t>
            </a:r>
            <a:r>
              <a:rPr lang="en-US" dirty="0" err="1"/>
              <a:t>vitale</a:t>
            </a:r>
            <a:r>
              <a:rPr lang="en-US" dirty="0"/>
              <a:t> </a:t>
            </a:r>
            <a:r>
              <a:rPr lang="en-US" dirty="0" err="1"/>
              <a:t>functies</a:t>
            </a:r>
            <a:r>
              <a:rPr lang="en-US" dirty="0"/>
              <a:t> </a:t>
            </a:r>
            <a:r>
              <a:rPr lang="en-US" dirty="0" err="1"/>
              <a:t>bekijkt</a:t>
            </a:r>
            <a:r>
              <a:rPr lang="en-US" dirty="0"/>
              <a:t>?</a:t>
            </a:r>
          </a:p>
          <a:p>
            <a:r>
              <a:rPr lang="en-US" dirty="0" err="1"/>
              <a:t>Wat</a:t>
            </a:r>
            <a:r>
              <a:rPr lang="en-US" dirty="0"/>
              <a:t> </a:t>
            </a:r>
            <a:r>
              <a:rPr lang="en-US" dirty="0" err="1"/>
              <a:t>zou</a:t>
            </a:r>
            <a:r>
              <a:rPr lang="en-US" dirty="0"/>
              <a:t> </a:t>
            </a:r>
            <a:r>
              <a:rPr lang="en-US" dirty="0" err="1"/>
              <a:t>er</a:t>
            </a:r>
            <a:r>
              <a:rPr lang="en-US" dirty="0"/>
              <a:t> </a:t>
            </a:r>
            <a:r>
              <a:rPr lang="en-US" dirty="0" err="1"/>
              <a:t>aan</a:t>
            </a:r>
            <a:r>
              <a:rPr lang="en-US" dirty="0"/>
              <a:t> de hand </a:t>
            </a:r>
            <a:r>
              <a:rPr lang="en-US" dirty="0" err="1"/>
              <a:t>kunnen</a:t>
            </a:r>
            <a:r>
              <a:rPr lang="en-US" dirty="0"/>
              <a:t> zijn?</a:t>
            </a:r>
          </a:p>
          <a:p>
            <a:pPr marL="0" indent="0">
              <a:buNone/>
            </a:pPr>
            <a:endParaRPr lang="nl-NL" dirty="0"/>
          </a:p>
        </p:txBody>
      </p:sp>
    </p:spTree>
    <p:extLst>
      <p:ext uri="{BB962C8B-B14F-4D97-AF65-F5344CB8AC3E}">
        <p14:creationId xmlns:p14="http://schemas.microsoft.com/office/powerpoint/2010/main" val="1040742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9889B31B-A81C-4968-8EEE-44DBEA195963}"/>
              </a:ext>
            </a:extLst>
          </p:cNvPr>
          <p:cNvSpPr>
            <a:spLocks noGrp="1"/>
          </p:cNvSpPr>
          <p:nvPr>
            <p:ph type="title"/>
          </p:nvPr>
        </p:nvSpPr>
        <p:spPr>
          <a:xfrm>
            <a:off x="714081" y="954756"/>
            <a:ext cx="2047810" cy="4946003"/>
          </a:xfrm>
        </p:spPr>
        <p:txBody>
          <a:bodyPr>
            <a:normAutofit/>
          </a:bodyPr>
          <a:lstStyle/>
          <a:p>
            <a:r>
              <a:rPr lang="nl-NL">
                <a:solidFill>
                  <a:srgbClr val="FFFFFF"/>
                </a:solidFill>
              </a:rPr>
              <a:t>Bonus vraag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54299B2-2337-4664-AF38-41B0151F9BF7}"/>
              </a:ext>
            </a:extLst>
          </p:cNvPr>
          <p:cNvSpPr>
            <a:spLocks noGrp="1"/>
          </p:cNvSpPr>
          <p:nvPr>
            <p:ph idx="1"/>
          </p:nvPr>
        </p:nvSpPr>
        <p:spPr>
          <a:xfrm>
            <a:off x="3855700" y="469900"/>
            <a:ext cx="4465223" cy="5405968"/>
          </a:xfrm>
        </p:spPr>
        <p:txBody>
          <a:bodyPr anchor="ctr">
            <a:normAutofit/>
          </a:bodyPr>
          <a:lstStyle/>
          <a:p>
            <a:r>
              <a:rPr lang="nl-NL" dirty="0"/>
              <a:t>Welke medicatie mis je als je mevrouw haar vitale functies bekijkt?</a:t>
            </a:r>
          </a:p>
        </p:txBody>
      </p:sp>
    </p:spTree>
    <p:extLst>
      <p:ext uri="{BB962C8B-B14F-4D97-AF65-F5344CB8AC3E}">
        <p14:creationId xmlns:p14="http://schemas.microsoft.com/office/powerpoint/2010/main" val="4127411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714081" y="954756"/>
            <a:ext cx="2047810" cy="4946003"/>
          </a:xfrm>
        </p:spPr>
        <p:txBody>
          <a:bodyPr>
            <a:normAutofit/>
          </a:bodyPr>
          <a:lstStyle/>
          <a:p>
            <a:r>
              <a:rPr lang="nl-NL" sz="3100" b="1">
                <a:solidFill>
                  <a:srgbClr val="FFFFFF"/>
                </a:solidFill>
              </a:rPr>
              <a:t>Mevrouw Vollenhove</a:t>
            </a:r>
          </a:p>
        </p:txBody>
      </p:sp>
      <p:sp>
        <p:nvSpPr>
          <p:cNvPr id="16" name="Rectangle 15">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inhoud 4">
            <a:extLst>
              <a:ext uri="{FF2B5EF4-FFF2-40B4-BE49-F238E27FC236}">
                <a16:creationId xmlns:a16="http://schemas.microsoft.com/office/drawing/2014/main" id="{8828E5EF-92F2-4081-9B2A-9E5A2A259EB2}"/>
              </a:ext>
            </a:extLst>
          </p:cNvPr>
          <p:cNvSpPr>
            <a:spLocks noGrp="1"/>
          </p:cNvSpPr>
          <p:nvPr>
            <p:ph idx="1"/>
          </p:nvPr>
        </p:nvSpPr>
        <p:spPr>
          <a:xfrm>
            <a:off x="3490722" y="469900"/>
            <a:ext cx="5653278" cy="5405968"/>
          </a:xfrm>
        </p:spPr>
        <p:txBody>
          <a:bodyPr anchor="ctr">
            <a:normAutofit/>
          </a:bodyPr>
          <a:lstStyle/>
          <a:p>
            <a:r>
              <a:rPr lang="nl-NL" b="1" dirty="0">
                <a:solidFill>
                  <a:schemeClr val="bg1"/>
                </a:solidFill>
              </a:rPr>
              <a:t>S:</a:t>
            </a:r>
            <a:r>
              <a:rPr lang="nl-NL" dirty="0">
                <a:solidFill>
                  <a:schemeClr val="bg1"/>
                </a:solidFill>
              </a:rPr>
              <a:t> Hallo met…. verpleegkundige van de afdeling cardiologie. Ik bel over mevrouw Vollenhove, 85 jaar en zojuist opgenomen met cardiale klachten. Haar parameters zijn als volgt:</a:t>
            </a:r>
            <a:br>
              <a:rPr lang="nl-NL" dirty="0">
                <a:solidFill>
                  <a:schemeClr val="bg1"/>
                </a:solidFill>
              </a:rPr>
            </a:br>
            <a:r>
              <a:rPr lang="nl-NL" dirty="0">
                <a:solidFill>
                  <a:schemeClr val="bg1"/>
                </a:solidFill>
              </a:rPr>
              <a:t>RR: 150/ 100</a:t>
            </a:r>
            <a:br>
              <a:rPr lang="nl-NL" dirty="0">
                <a:solidFill>
                  <a:schemeClr val="bg1"/>
                </a:solidFill>
              </a:rPr>
            </a:br>
            <a:r>
              <a:rPr lang="nl-NL" dirty="0">
                <a:solidFill>
                  <a:schemeClr val="bg1"/>
                </a:solidFill>
              </a:rPr>
              <a:t>HF: 120/130 </a:t>
            </a:r>
            <a:r>
              <a:rPr lang="nl-NL" b="1" u="sng" dirty="0" err="1">
                <a:solidFill>
                  <a:schemeClr val="bg1"/>
                </a:solidFill>
              </a:rPr>
              <a:t>irregulair</a:t>
            </a:r>
            <a:br>
              <a:rPr lang="nl-NL" b="1" u="sng" dirty="0">
                <a:solidFill>
                  <a:schemeClr val="bg1"/>
                </a:solidFill>
              </a:rPr>
            </a:br>
            <a:r>
              <a:rPr lang="nl-NL" dirty="0">
                <a:solidFill>
                  <a:schemeClr val="bg1"/>
                </a:solidFill>
              </a:rPr>
              <a:t>AF: 30/min (met 15L 02)</a:t>
            </a:r>
            <a:br>
              <a:rPr lang="nl-NL" dirty="0">
                <a:solidFill>
                  <a:schemeClr val="bg1"/>
                </a:solidFill>
              </a:rPr>
            </a:br>
            <a:r>
              <a:rPr lang="nl-NL" dirty="0" err="1">
                <a:solidFill>
                  <a:schemeClr val="bg1"/>
                </a:solidFill>
              </a:rPr>
              <a:t>Sat</a:t>
            </a:r>
            <a:r>
              <a:rPr lang="nl-NL" dirty="0">
                <a:solidFill>
                  <a:schemeClr val="bg1"/>
                </a:solidFill>
              </a:rPr>
              <a:t>.: 95%</a:t>
            </a:r>
            <a:br>
              <a:rPr lang="nl-NL" dirty="0">
                <a:solidFill>
                  <a:schemeClr val="bg1"/>
                </a:solidFill>
              </a:rPr>
            </a:br>
            <a:r>
              <a:rPr lang="nl-NL" dirty="0">
                <a:solidFill>
                  <a:schemeClr val="bg1"/>
                </a:solidFill>
              </a:rPr>
              <a:t>Ademhaling: rechts oppervlakkig</a:t>
            </a:r>
            <a:br>
              <a:rPr lang="nl-NL" dirty="0">
                <a:solidFill>
                  <a:schemeClr val="bg1"/>
                </a:solidFill>
              </a:rPr>
            </a:br>
            <a:r>
              <a:rPr lang="nl-NL" dirty="0">
                <a:solidFill>
                  <a:schemeClr val="bg1"/>
                </a:solidFill>
              </a:rPr>
              <a:t>temp: 36,9 </a:t>
            </a:r>
            <a:br>
              <a:rPr lang="nl-NL" dirty="0">
                <a:solidFill>
                  <a:schemeClr val="bg1"/>
                </a:solidFill>
              </a:rPr>
            </a:br>
            <a:r>
              <a:rPr lang="nl-NL" dirty="0">
                <a:solidFill>
                  <a:schemeClr val="bg1"/>
                </a:solidFill>
              </a:rPr>
              <a:t>Mevrouw is alert en ziet bleek, haar huidturgor laat oedeem zien.</a:t>
            </a:r>
            <a:endParaRPr lang="nl-NL" b="1" u="sng" dirty="0">
              <a:solidFill>
                <a:schemeClr val="bg1"/>
              </a:solidFill>
            </a:endParaRPr>
          </a:p>
        </p:txBody>
      </p:sp>
    </p:spTree>
    <p:extLst>
      <p:ext uri="{BB962C8B-B14F-4D97-AF65-F5344CB8AC3E}">
        <p14:creationId xmlns:p14="http://schemas.microsoft.com/office/powerpoint/2010/main" val="3164513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F4B851EE-D8A9-49F3-8B61-A59F73A956B1}"/>
              </a:ext>
            </a:extLst>
          </p:cNvPr>
          <p:cNvSpPr>
            <a:spLocks noGrp="1"/>
          </p:cNvSpPr>
          <p:nvPr>
            <p:ph type="title"/>
          </p:nvPr>
        </p:nvSpPr>
        <p:spPr>
          <a:xfrm>
            <a:off x="714081" y="954756"/>
            <a:ext cx="2047810" cy="4946003"/>
          </a:xfrm>
        </p:spPr>
        <p:txBody>
          <a:bodyPr>
            <a:normAutofit/>
          </a:bodyPr>
          <a:lstStyle/>
          <a:p>
            <a:r>
              <a:rPr lang="nl-NL" sz="3100">
                <a:solidFill>
                  <a:srgbClr val="FFFFFF"/>
                </a:solidFill>
              </a:rPr>
              <a:t>Mevrouw Vollenhove</a:t>
            </a:r>
          </a:p>
        </p:txBody>
      </p:sp>
      <p:sp>
        <p:nvSpPr>
          <p:cNvPr id="13"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12A2671-854A-4E93-9D1E-A3B8D3CD7DB7}"/>
              </a:ext>
            </a:extLst>
          </p:cNvPr>
          <p:cNvSpPr>
            <a:spLocks noGrp="1"/>
          </p:cNvSpPr>
          <p:nvPr>
            <p:ph idx="1"/>
          </p:nvPr>
        </p:nvSpPr>
        <p:spPr>
          <a:xfrm>
            <a:off x="3855700" y="469900"/>
            <a:ext cx="4465223" cy="5405968"/>
          </a:xfrm>
        </p:spPr>
        <p:txBody>
          <a:bodyPr anchor="ctr">
            <a:normAutofit/>
          </a:bodyPr>
          <a:lstStyle/>
          <a:p>
            <a:pPr>
              <a:lnSpc>
                <a:spcPct val="90000"/>
              </a:lnSpc>
            </a:pPr>
            <a:r>
              <a:rPr lang="nl-NL" sz="1700" b="1"/>
              <a:t>B: </a:t>
            </a:r>
            <a:r>
              <a:rPr lang="nl-NL" sz="1700"/>
              <a:t>Mevrouw heeft al jaren DC rechts, de laatste maanden is mevrouw steeds benauwder geworden. Platliggen lukt niet meer. Extra diuretica heeft geen effect gehad, de kortademigheid neemt toe en mevrouw past niet meer met haar voeten in de schoenen. </a:t>
            </a:r>
            <a:br>
              <a:rPr lang="nl-NL" sz="1700"/>
            </a:br>
            <a:br>
              <a:rPr lang="nl-NL" sz="1700"/>
            </a:br>
            <a:r>
              <a:rPr lang="nl-NL" sz="1700"/>
              <a:t>Overige voorgeschiedenis:</a:t>
            </a:r>
            <a:br>
              <a:rPr lang="nl-NL" sz="1700"/>
            </a:br>
            <a:r>
              <a:rPr lang="nl-NL" sz="1700"/>
              <a:t>Allergieën zijn niet bekend, knieprothese rechts, myocardinfarct in 2005, herhaaldelijk pneumonie, en mitralisinsufficiëntie, atriumfibrilleren en DC rechts</a:t>
            </a:r>
            <a:br>
              <a:rPr lang="nl-NL" sz="1700"/>
            </a:br>
            <a:br>
              <a:rPr lang="nl-NL" sz="1700"/>
            </a:br>
            <a:r>
              <a:rPr lang="nl-NL" sz="1700"/>
              <a:t>Qua medicatie gebruikt mevrouw: </a:t>
            </a:r>
            <a:br>
              <a:rPr lang="nl-NL" sz="1700"/>
            </a:br>
            <a:r>
              <a:rPr lang="nl-NL" sz="1700"/>
              <a:t>furosemide 1x dd 40 mg &gt; diuretica</a:t>
            </a:r>
            <a:br>
              <a:rPr lang="nl-NL" sz="1700"/>
            </a:br>
            <a:r>
              <a:rPr lang="nl-NL" sz="1700"/>
              <a:t>valsartan (diovan) 2x dd 80 mg &gt; rr verlagend</a:t>
            </a:r>
            <a:br>
              <a:rPr lang="nl-NL" sz="1700"/>
            </a:br>
            <a:r>
              <a:rPr lang="nl-NL" sz="1700"/>
              <a:t>temazepam 1x dd 20 mg voor het slapen</a:t>
            </a:r>
          </a:p>
          <a:p>
            <a:pPr marL="0" indent="0">
              <a:lnSpc>
                <a:spcPct val="90000"/>
              </a:lnSpc>
              <a:buNone/>
            </a:pPr>
            <a:br>
              <a:rPr lang="nl-NL" sz="1700"/>
            </a:br>
            <a:endParaRPr lang="nl-NL" sz="1700"/>
          </a:p>
        </p:txBody>
      </p:sp>
    </p:spTree>
    <p:extLst>
      <p:ext uri="{BB962C8B-B14F-4D97-AF65-F5344CB8AC3E}">
        <p14:creationId xmlns:p14="http://schemas.microsoft.com/office/powerpoint/2010/main" val="338519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E6EB3D87-4AC0-48EB-9F4D-640355E905BD}"/>
              </a:ext>
            </a:extLst>
          </p:cNvPr>
          <p:cNvSpPr>
            <a:spLocks noGrp="1"/>
          </p:cNvSpPr>
          <p:nvPr>
            <p:ph type="title"/>
          </p:nvPr>
        </p:nvSpPr>
        <p:spPr>
          <a:xfrm>
            <a:off x="714081" y="954756"/>
            <a:ext cx="2047810" cy="4946003"/>
          </a:xfrm>
        </p:spPr>
        <p:txBody>
          <a:bodyPr>
            <a:normAutofit/>
          </a:bodyPr>
          <a:lstStyle/>
          <a:p>
            <a:r>
              <a:rPr lang="nl-NL" sz="3100">
                <a:solidFill>
                  <a:srgbClr val="FFFFFF"/>
                </a:solidFill>
              </a:rPr>
              <a:t>Mevrouw Vollenhove</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AEDC7E3-FEF2-4951-8E35-B07C3D90E8BF}"/>
              </a:ext>
            </a:extLst>
          </p:cNvPr>
          <p:cNvSpPr>
            <a:spLocks noGrp="1"/>
          </p:cNvSpPr>
          <p:nvPr>
            <p:ph idx="1"/>
          </p:nvPr>
        </p:nvSpPr>
        <p:spPr>
          <a:xfrm>
            <a:off x="3855700" y="469900"/>
            <a:ext cx="4465223" cy="5405968"/>
          </a:xfrm>
        </p:spPr>
        <p:txBody>
          <a:bodyPr anchor="ctr">
            <a:normAutofit/>
          </a:bodyPr>
          <a:lstStyle/>
          <a:p>
            <a:r>
              <a:rPr lang="nl-NL" b="1" dirty="0"/>
              <a:t>Assessment</a:t>
            </a:r>
          </a:p>
          <a:p>
            <a:endParaRPr lang="nl-NL" b="1" dirty="0"/>
          </a:p>
          <a:p>
            <a:pPr marL="0" indent="0">
              <a:buNone/>
            </a:pPr>
            <a:r>
              <a:rPr lang="nl-NL" b="1" dirty="0"/>
              <a:t> </a:t>
            </a:r>
            <a:r>
              <a:rPr lang="nl-NL" dirty="0"/>
              <a:t>Mevrouw scoort een EWS van 5. Zit u achter de pc? Wilt u dan meekijken naar de </a:t>
            </a:r>
            <a:r>
              <a:rPr lang="nl-NL" dirty="0" err="1"/>
              <a:t>labwaardes</a:t>
            </a:r>
            <a:r>
              <a:rPr lang="nl-NL" dirty="0"/>
              <a:t>?</a:t>
            </a:r>
            <a:br>
              <a:rPr lang="nl-NL" dirty="0"/>
            </a:br>
            <a:endParaRPr lang="nl-NL" dirty="0"/>
          </a:p>
          <a:p>
            <a:endParaRPr lang="nl-NL" dirty="0"/>
          </a:p>
          <a:p>
            <a:pPr marL="0" indent="0">
              <a:buNone/>
            </a:pPr>
            <a:r>
              <a:rPr lang="nl-NL" dirty="0"/>
              <a:t>  </a:t>
            </a:r>
            <a:r>
              <a:rPr lang="nl-NL" b="1" dirty="0"/>
              <a:t> </a:t>
            </a:r>
            <a:endParaRPr lang="nl-NL" dirty="0"/>
          </a:p>
        </p:txBody>
      </p:sp>
    </p:spTree>
    <p:extLst>
      <p:ext uri="{BB962C8B-B14F-4D97-AF65-F5344CB8AC3E}">
        <p14:creationId xmlns:p14="http://schemas.microsoft.com/office/powerpoint/2010/main" val="211591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97" y="469900"/>
            <a:ext cx="2771251"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51" y="635508"/>
            <a:ext cx="2523744"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p:nvPr>
        </p:nvSpPr>
        <p:spPr>
          <a:xfrm>
            <a:off x="714081" y="954756"/>
            <a:ext cx="2047810" cy="4946003"/>
          </a:xfrm>
        </p:spPr>
        <p:txBody>
          <a:bodyPr>
            <a:normAutofit/>
          </a:bodyPr>
          <a:lstStyle/>
          <a:p>
            <a:r>
              <a:rPr lang="en-US" sz="3100">
                <a:solidFill>
                  <a:srgbClr val="FFFFFF"/>
                </a:solidFill>
              </a:rPr>
              <a:t>Assessment – labwaarden </a:t>
            </a:r>
            <a:endParaRPr lang="nl-NL" sz="310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0"/>
            <a:ext cx="5653278"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3855700" y="469900"/>
            <a:ext cx="4465223" cy="5405968"/>
          </a:xfrm>
        </p:spPr>
        <p:txBody>
          <a:bodyPr anchor="ctr">
            <a:normAutofit/>
          </a:bodyPr>
          <a:lstStyle/>
          <a:p>
            <a:r>
              <a:rPr lang="nl-NL" dirty="0" err="1"/>
              <a:t>Hb</a:t>
            </a:r>
            <a:r>
              <a:rPr lang="nl-NL" dirty="0"/>
              <a:t>			8,8</a:t>
            </a:r>
          </a:p>
          <a:p>
            <a:r>
              <a:rPr lang="nl-NL" dirty="0" err="1"/>
              <a:t>Ht</a:t>
            </a:r>
            <a:r>
              <a:rPr lang="nl-NL" dirty="0"/>
              <a:t>			0.41</a:t>
            </a:r>
          </a:p>
          <a:p>
            <a:r>
              <a:rPr lang="nl-NL" dirty="0"/>
              <a:t>Natrium 		140</a:t>
            </a:r>
          </a:p>
          <a:p>
            <a:r>
              <a:rPr lang="nl-NL" dirty="0"/>
              <a:t>Kalium		4.4</a:t>
            </a:r>
          </a:p>
          <a:p>
            <a:r>
              <a:rPr lang="nl-NL" dirty="0"/>
              <a:t>Creatinine	203</a:t>
            </a:r>
          </a:p>
          <a:p>
            <a:r>
              <a:rPr lang="nl-NL" dirty="0"/>
              <a:t>Ureum		19</a:t>
            </a:r>
          </a:p>
          <a:p>
            <a:r>
              <a:rPr lang="nl-NL" dirty="0"/>
              <a:t>CK mb		4.1</a:t>
            </a:r>
          </a:p>
          <a:p>
            <a:r>
              <a:rPr lang="nl-NL" dirty="0" err="1"/>
              <a:t>Troponine</a:t>
            </a:r>
            <a:r>
              <a:rPr lang="nl-NL" dirty="0"/>
              <a:t>	0.20</a:t>
            </a:r>
          </a:p>
          <a:p>
            <a:pPr marL="0" indent="0">
              <a:buNone/>
            </a:pPr>
            <a:endParaRPr lang="nl-NL" dirty="0"/>
          </a:p>
        </p:txBody>
      </p:sp>
    </p:spTree>
    <p:extLst>
      <p:ext uri="{BB962C8B-B14F-4D97-AF65-F5344CB8AC3E}">
        <p14:creationId xmlns:p14="http://schemas.microsoft.com/office/powerpoint/2010/main" val="282065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chemeClr val="tx2"/>
                </a:solidFill>
              </a:rPr>
              <a:t>Recommendation</a:t>
            </a:r>
            <a:endParaRPr lang="nl-NL" dirty="0">
              <a:solidFill>
                <a:schemeClr val="tx2"/>
              </a:solidFill>
            </a:endParaRPr>
          </a:p>
        </p:txBody>
      </p:sp>
      <p:sp>
        <p:nvSpPr>
          <p:cNvPr id="3" name="Tijdelijke aanduiding voor inhoud 2"/>
          <p:cNvSpPr>
            <a:spLocks noGrp="1"/>
          </p:cNvSpPr>
          <p:nvPr>
            <p:ph idx="1"/>
          </p:nvPr>
        </p:nvSpPr>
        <p:spPr/>
        <p:txBody>
          <a:bodyPr>
            <a:normAutofit lnSpcReduction="10000"/>
          </a:bodyPr>
          <a:lstStyle/>
          <a:p>
            <a:pPr marL="0" indent="0">
              <a:buNone/>
            </a:pPr>
            <a:r>
              <a:rPr lang="en-US" dirty="0" err="1"/>
              <a:t>Mogelijke</a:t>
            </a:r>
            <a:r>
              <a:rPr lang="en-US" dirty="0"/>
              <a:t> diagnoses</a:t>
            </a:r>
          </a:p>
          <a:p>
            <a:pPr marL="0" indent="0">
              <a:buNone/>
            </a:pPr>
            <a:endParaRPr lang="en-US" dirty="0"/>
          </a:p>
          <a:p>
            <a:pPr>
              <a:buFont typeface="Wingdings" panose="05000000000000000000" pitchFamily="2" charset="2"/>
              <a:buChar char="v"/>
            </a:pPr>
            <a:r>
              <a:rPr lang="en-US" dirty="0"/>
              <a:t> </a:t>
            </a:r>
            <a:r>
              <a:rPr lang="en-US" dirty="0" err="1"/>
              <a:t>Toenemend</a:t>
            </a:r>
            <a:r>
              <a:rPr lang="en-US" dirty="0"/>
              <a:t> </a:t>
            </a:r>
            <a:r>
              <a:rPr lang="en-US" dirty="0" err="1"/>
              <a:t>hartfalen</a:t>
            </a:r>
            <a:r>
              <a:rPr lang="en-US" dirty="0"/>
              <a:t> (</a:t>
            </a:r>
            <a:r>
              <a:rPr lang="en-US" dirty="0" err="1"/>
              <a:t>decompensatio</a:t>
            </a:r>
            <a:r>
              <a:rPr lang="en-US" dirty="0"/>
              <a:t> cordis)</a:t>
            </a:r>
          </a:p>
          <a:p>
            <a:pPr>
              <a:buFont typeface="Wingdings" panose="05000000000000000000" pitchFamily="2" charset="2"/>
              <a:buChar char="v"/>
            </a:pPr>
            <a:r>
              <a:rPr lang="en-US" dirty="0"/>
              <a:t> </a:t>
            </a:r>
            <a:r>
              <a:rPr lang="en-US" dirty="0" err="1"/>
              <a:t>Toenemend</a:t>
            </a:r>
            <a:r>
              <a:rPr lang="en-US" dirty="0"/>
              <a:t> </a:t>
            </a:r>
            <a:r>
              <a:rPr lang="en-US" dirty="0" err="1"/>
              <a:t>nierfalen</a:t>
            </a:r>
            <a:endParaRPr lang="en-US" dirty="0"/>
          </a:p>
          <a:p>
            <a:pPr>
              <a:buFont typeface="Wingdings" panose="05000000000000000000" pitchFamily="2" charset="2"/>
              <a:buChar char="v"/>
            </a:pPr>
            <a:r>
              <a:rPr lang="en-US" dirty="0"/>
              <a:t> </a:t>
            </a:r>
            <a:r>
              <a:rPr lang="en-US" dirty="0" err="1"/>
              <a:t>Longembolie</a:t>
            </a:r>
            <a:endParaRPr lang="en-US" dirty="0"/>
          </a:p>
          <a:p>
            <a:pPr>
              <a:buFont typeface="Wingdings" panose="05000000000000000000" pitchFamily="2" charset="2"/>
              <a:buChar char="v"/>
            </a:pPr>
            <a:r>
              <a:rPr lang="en-US" dirty="0"/>
              <a:t> </a:t>
            </a:r>
            <a:r>
              <a:rPr lang="en-US" dirty="0" err="1"/>
              <a:t>Stil</a:t>
            </a:r>
            <a:r>
              <a:rPr lang="en-US" dirty="0"/>
              <a:t> infarct (</a:t>
            </a:r>
            <a:r>
              <a:rPr lang="en-US" dirty="0" err="1"/>
              <a:t>geen</a:t>
            </a:r>
            <a:r>
              <a:rPr lang="en-US" dirty="0"/>
              <a:t> </a:t>
            </a:r>
            <a:r>
              <a:rPr lang="en-US" dirty="0" err="1"/>
              <a:t>klachten</a:t>
            </a:r>
            <a:r>
              <a:rPr lang="en-US" dirty="0"/>
              <a:t> van </a:t>
            </a:r>
            <a:r>
              <a:rPr lang="en-US" dirty="0" err="1"/>
              <a:t>pijn</a:t>
            </a:r>
            <a:r>
              <a:rPr lang="en-US" dirty="0"/>
              <a:t> op de </a:t>
            </a:r>
            <a:r>
              <a:rPr lang="en-US" dirty="0" err="1"/>
              <a:t>borst</a:t>
            </a:r>
            <a:r>
              <a:rPr lang="en-US" dirty="0"/>
              <a:t>)</a:t>
            </a:r>
          </a:p>
          <a:p>
            <a:pPr>
              <a:buFont typeface="Wingdings" panose="05000000000000000000" pitchFamily="2" charset="2"/>
              <a:buChar char="v"/>
            </a:pPr>
            <a:r>
              <a:rPr lang="en-US" dirty="0"/>
              <a:t> </a:t>
            </a:r>
            <a:r>
              <a:rPr lang="en-US" dirty="0" err="1"/>
              <a:t>Pneumonie</a:t>
            </a:r>
            <a:r>
              <a:rPr lang="en-US" dirty="0"/>
              <a:t> </a:t>
            </a:r>
            <a:r>
              <a:rPr lang="en-US" dirty="0" err="1"/>
              <a:t>zonder</a:t>
            </a:r>
            <a:r>
              <a:rPr lang="en-US" dirty="0"/>
              <a:t> </a:t>
            </a:r>
            <a:r>
              <a:rPr lang="en-US" dirty="0" err="1"/>
              <a:t>koorts</a:t>
            </a:r>
            <a:endParaRPr lang="en-US" dirty="0"/>
          </a:p>
          <a:p>
            <a:pPr marL="0" indent="0">
              <a:buNone/>
            </a:pPr>
            <a:endParaRPr lang="nl-NL" dirty="0"/>
          </a:p>
        </p:txBody>
      </p:sp>
    </p:spTree>
    <p:extLst>
      <p:ext uri="{BB962C8B-B14F-4D97-AF65-F5344CB8AC3E}">
        <p14:creationId xmlns:p14="http://schemas.microsoft.com/office/powerpoint/2010/main" val="307176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chemeClr val="tx2"/>
                </a:solidFill>
              </a:rPr>
              <a:t>Recommendation</a:t>
            </a:r>
            <a:endParaRPr lang="nl-NL" dirty="0">
              <a:solidFill>
                <a:schemeClr val="tx2"/>
              </a:solidFill>
            </a:endParaRPr>
          </a:p>
        </p:txBody>
      </p:sp>
      <p:sp>
        <p:nvSpPr>
          <p:cNvPr id="3" name="Tijdelijke aanduiding voor inhoud 2"/>
          <p:cNvSpPr>
            <a:spLocks noGrp="1"/>
          </p:cNvSpPr>
          <p:nvPr>
            <p:ph idx="1"/>
          </p:nvPr>
        </p:nvSpPr>
        <p:spPr>
          <a:xfrm>
            <a:off x="1176865" y="1916833"/>
            <a:ext cx="6798736" cy="4018300"/>
          </a:xfrm>
        </p:spPr>
        <p:txBody>
          <a:bodyPr>
            <a:normAutofit fontScale="92500" lnSpcReduction="20000"/>
          </a:bodyPr>
          <a:lstStyle/>
          <a:p>
            <a:pPr marL="0" indent="0">
              <a:buNone/>
            </a:pPr>
            <a:r>
              <a:rPr lang="nl-NL" b="1" dirty="0">
                <a:solidFill>
                  <a:srgbClr val="000000"/>
                </a:solidFill>
              </a:rPr>
              <a:t> </a:t>
            </a:r>
            <a:r>
              <a:rPr lang="nl-NL" dirty="0">
                <a:solidFill>
                  <a:srgbClr val="000000"/>
                </a:solidFill>
              </a:rPr>
              <a:t>X- thorax</a:t>
            </a:r>
          </a:p>
          <a:p>
            <a:pPr marL="0" indent="0">
              <a:buNone/>
            </a:pPr>
            <a:r>
              <a:rPr lang="nl-NL" dirty="0">
                <a:solidFill>
                  <a:srgbClr val="000000"/>
                </a:solidFill>
              </a:rPr>
              <a:t> ECG</a:t>
            </a:r>
          </a:p>
          <a:p>
            <a:pPr marL="0" indent="0">
              <a:buNone/>
            </a:pPr>
            <a:r>
              <a:rPr lang="nl-NL" dirty="0">
                <a:solidFill>
                  <a:srgbClr val="000000"/>
                </a:solidFill>
              </a:rPr>
              <a:t> Lab - D- dimeer en bloedgas analyse</a:t>
            </a:r>
          </a:p>
          <a:p>
            <a:pPr marL="0" indent="0">
              <a:buNone/>
            </a:pPr>
            <a:r>
              <a:rPr lang="nl-NL" dirty="0">
                <a:solidFill>
                  <a:srgbClr val="000000"/>
                </a:solidFill>
              </a:rPr>
              <a:t> Vochtbalans</a:t>
            </a:r>
          </a:p>
          <a:p>
            <a:pPr marL="0" indent="0">
              <a:buNone/>
            </a:pPr>
            <a:r>
              <a:rPr lang="nl-NL" dirty="0">
                <a:solidFill>
                  <a:srgbClr val="000000"/>
                </a:solidFill>
              </a:rPr>
              <a:t> Medicatie:</a:t>
            </a:r>
          </a:p>
          <a:p>
            <a:pPr marL="0" indent="0">
              <a:buNone/>
            </a:pPr>
            <a:r>
              <a:rPr lang="nl-NL" dirty="0">
                <a:solidFill>
                  <a:srgbClr val="000000"/>
                </a:solidFill>
              </a:rPr>
              <a:t>- vocht </a:t>
            </a:r>
            <a:r>
              <a:rPr lang="nl-NL" dirty="0" err="1">
                <a:solidFill>
                  <a:srgbClr val="000000"/>
                </a:solidFill>
              </a:rPr>
              <a:t>afdrijvers</a:t>
            </a:r>
            <a:r>
              <a:rPr lang="nl-NL" dirty="0">
                <a:solidFill>
                  <a:srgbClr val="000000"/>
                </a:solidFill>
              </a:rPr>
              <a:t> - bumetanide iv</a:t>
            </a:r>
          </a:p>
          <a:p>
            <a:pPr marL="0" indent="0">
              <a:buNone/>
            </a:pPr>
            <a:r>
              <a:rPr lang="nl-NL" dirty="0">
                <a:solidFill>
                  <a:srgbClr val="000000"/>
                </a:solidFill>
              </a:rPr>
              <a:t>- zo nodig NTG (nitroglycerine)</a:t>
            </a:r>
          </a:p>
          <a:p>
            <a:pPr>
              <a:buFontTx/>
              <a:buChar char="-"/>
            </a:pPr>
            <a:r>
              <a:rPr lang="nl-NL" dirty="0">
                <a:solidFill>
                  <a:srgbClr val="000000"/>
                </a:solidFill>
              </a:rPr>
              <a:t>anticoagulantia = bloedverdunner</a:t>
            </a:r>
          </a:p>
          <a:p>
            <a:pPr>
              <a:buFontTx/>
              <a:buChar char="-"/>
            </a:pPr>
            <a:r>
              <a:rPr lang="nl-NL" dirty="0" err="1">
                <a:solidFill>
                  <a:srgbClr val="000000"/>
                </a:solidFill>
              </a:rPr>
              <a:t>lanoxin</a:t>
            </a:r>
            <a:endParaRPr lang="nl-NL" dirty="0">
              <a:solidFill>
                <a:srgbClr val="000000"/>
              </a:solidFill>
            </a:endParaRPr>
          </a:p>
          <a:p>
            <a:pPr marL="0" indent="0">
              <a:buNone/>
            </a:pPr>
            <a:endParaRPr lang="en-US" dirty="0"/>
          </a:p>
          <a:p>
            <a:pPr marL="0" indent="0">
              <a:buNone/>
            </a:pPr>
            <a:endParaRPr lang="nl-NL" dirty="0"/>
          </a:p>
        </p:txBody>
      </p:sp>
    </p:spTree>
    <p:extLst>
      <p:ext uri="{BB962C8B-B14F-4D97-AF65-F5344CB8AC3E}">
        <p14:creationId xmlns:p14="http://schemas.microsoft.com/office/powerpoint/2010/main" val="3715927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TotalTime>
  <Words>609</Words>
  <Application>Microsoft Office PowerPoint</Application>
  <PresentationFormat>Diavoorstelling (4:3)</PresentationFormat>
  <Paragraphs>88</Paragraphs>
  <Slides>10</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10</vt:i4>
      </vt:variant>
    </vt:vector>
  </HeadingPairs>
  <TitlesOfParts>
    <vt:vector size="15" baseType="lpstr">
      <vt:lpstr>Arial</vt:lpstr>
      <vt:lpstr>Calibri</vt:lpstr>
      <vt:lpstr>Garamond</vt:lpstr>
      <vt:lpstr>Wingdings</vt:lpstr>
      <vt:lpstr>Organisch</vt:lpstr>
      <vt:lpstr>Klinisch redeneren</vt:lpstr>
      <vt:lpstr>Mevrouw Vollenhove</vt:lpstr>
      <vt:lpstr>Bonus vraag ;)</vt:lpstr>
      <vt:lpstr>Mevrouw Vollenhove</vt:lpstr>
      <vt:lpstr>Mevrouw Vollenhove</vt:lpstr>
      <vt:lpstr>Mevrouw Vollenhove</vt:lpstr>
      <vt:lpstr>Assessment – labwaarden </vt:lpstr>
      <vt:lpstr>Recommendation</vt:lpstr>
      <vt:lpstr>Recommendation</vt:lpstr>
      <vt:lpstr>Recommendation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Klinisch redeneren</dc:title>
  <dc:creator>Ester Varwijk</dc:creator>
  <cp:lastModifiedBy>Ester Varwijk</cp:lastModifiedBy>
  <cp:revision>1</cp:revision>
  <dcterms:created xsi:type="dcterms:W3CDTF">2020-12-13T13:55:27Z</dcterms:created>
  <dcterms:modified xsi:type="dcterms:W3CDTF">2020-12-13T14:20:51Z</dcterms:modified>
</cp:coreProperties>
</file>